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9" r:id="rId5"/>
    <p:sldId id="268" r:id="rId6"/>
    <p:sldId id="271" r:id="rId7"/>
    <p:sldId id="272" r:id="rId8"/>
    <p:sldId id="270" r:id="rId9"/>
    <p:sldId id="273" r:id="rId10"/>
    <p:sldId id="274" r:id="rId11"/>
    <p:sldId id="275" r:id="rId12"/>
    <p:sldId id="264" r:id="rId13"/>
  </p:sldIdLst>
  <p:sldSz cx="18288000" cy="10287000"/>
  <p:notesSz cx="6858000" cy="9144000"/>
  <p:embeddedFontLst>
    <p:embeddedFont>
      <p:font typeface="Aptos" panose="020B00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Source Sans Pro" panose="020B0503030403020204" pitchFamily="34" charset="0"/>
      <p:regular r:id="rId26"/>
      <p:bold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47B85-F703-4050-9934-FDD1B75195B0}" v="23" dt="2025-10-28T21:08:49.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mbrey, David P" userId="9bffb28b-8164-45af-add1-6b10f51607fa" providerId="ADAL" clId="{E0E47B85-F703-4050-9934-FDD1B75195B0}"/>
    <pc:docChg chg="undo redo custSel addSld delSld modSld sldOrd">
      <pc:chgData name="Bambrey, David P" userId="9bffb28b-8164-45af-add1-6b10f51607fa" providerId="ADAL" clId="{E0E47B85-F703-4050-9934-FDD1B75195B0}" dt="2025-10-28T21:09:13.104" v="2023" actId="20577"/>
      <pc:docMkLst>
        <pc:docMk/>
      </pc:docMkLst>
      <pc:sldChg chg="addSp delSp modSp mod">
        <pc:chgData name="Bambrey, David P" userId="9bffb28b-8164-45af-add1-6b10f51607fa" providerId="ADAL" clId="{E0E47B85-F703-4050-9934-FDD1B75195B0}" dt="2025-10-28T18:40:50.290" v="90" actId="404"/>
        <pc:sldMkLst>
          <pc:docMk/>
          <pc:sldMk cId="0" sldId="256"/>
        </pc:sldMkLst>
        <pc:spChg chg="mod">
          <ac:chgData name="Bambrey, David P" userId="9bffb28b-8164-45af-add1-6b10f51607fa" providerId="ADAL" clId="{E0E47B85-F703-4050-9934-FDD1B75195B0}" dt="2025-10-28T18:40:50.290" v="90" actId="404"/>
          <ac:spMkLst>
            <pc:docMk/>
            <pc:sldMk cId="0" sldId="256"/>
            <ac:spMk id="11" creationId="{00000000-0000-0000-0000-000000000000}"/>
          </ac:spMkLst>
        </pc:spChg>
        <pc:spChg chg="add del">
          <ac:chgData name="Bambrey, David P" userId="9bffb28b-8164-45af-add1-6b10f51607fa" providerId="ADAL" clId="{E0E47B85-F703-4050-9934-FDD1B75195B0}" dt="2025-10-28T18:40:16.995" v="3"/>
          <ac:spMkLst>
            <pc:docMk/>
            <pc:sldMk cId="0" sldId="256"/>
            <ac:spMk id="12" creationId="{C666F055-B0AF-BB9F-0943-A1B10A527CC7}"/>
          </ac:spMkLst>
        </pc:spChg>
        <pc:spChg chg="add del mod">
          <ac:chgData name="Bambrey, David P" userId="9bffb28b-8164-45af-add1-6b10f51607fa" providerId="ADAL" clId="{E0E47B85-F703-4050-9934-FDD1B75195B0}" dt="2025-10-28T18:40:16.679" v="2"/>
          <ac:spMkLst>
            <pc:docMk/>
            <pc:sldMk cId="0" sldId="256"/>
            <ac:spMk id="13" creationId="{B3304EDC-BDA2-199A-4D80-46EBF56DEBED}"/>
          </ac:spMkLst>
        </pc:spChg>
        <pc:spChg chg="add del">
          <ac:chgData name="Bambrey, David P" userId="9bffb28b-8164-45af-add1-6b10f51607fa" providerId="ADAL" clId="{E0E47B85-F703-4050-9934-FDD1B75195B0}" dt="2025-10-28T18:40:21.494" v="6"/>
          <ac:spMkLst>
            <pc:docMk/>
            <pc:sldMk cId="0" sldId="256"/>
            <ac:spMk id="14" creationId="{0C390CBC-191E-8A01-E261-05CEA3246A4F}"/>
          </ac:spMkLst>
        </pc:spChg>
      </pc:sldChg>
      <pc:sldChg chg="addSp delSp modSp mod">
        <pc:chgData name="Bambrey, David P" userId="9bffb28b-8164-45af-add1-6b10f51607fa" providerId="ADAL" clId="{E0E47B85-F703-4050-9934-FDD1B75195B0}" dt="2025-10-28T21:09:13.104" v="2023" actId="20577"/>
        <pc:sldMkLst>
          <pc:docMk/>
          <pc:sldMk cId="0" sldId="258"/>
        </pc:sldMkLst>
        <pc:spChg chg="mod">
          <ac:chgData name="Bambrey, David P" userId="9bffb28b-8164-45af-add1-6b10f51607fa" providerId="ADAL" clId="{E0E47B85-F703-4050-9934-FDD1B75195B0}" dt="2025-10-28T21:09:13.104" v="2023" actId="20577"/>
          <ac:spMkLst>
            <pc:docMk/>
            <pc:sldMk cId="0" sldId="258"/>
            <ac:spMk id="2" creationId="{00000000-0000-0000-0000-000000000000}"/>
          </ac:spMkLst>
        </pc:spChg>
        <pc:spChg chg="mod">
          <ac:chgData name="Bambrey, David P" userId="9bffb28b-8164-45af-add1-6b10f51607fa" providerId="ADAL" clId="{E0E47B85-F703-4050-9934-FDD1B75195B0}" dt="2025-10-28T19:15:52.563" v="506" actId="12"/>
          <ac:spMkLst>
            <pc:docMk/>
            <pc:sldMk cId="0" sldId="258"/>
            <ac:spMk id="3" creationId="{00000000-0000-0000-0000-000000000000}"/>
          </ac:spMkLst>
        </pc:spChg>
        <pc:graphicFrameChg chg="add del mod">
          <ac:chgData name="Bambrey, David P" userId="9bffb28b-8164-45af-add1-6b10f51607fa" providerId="ADAL" clId="{E0E47B85-F703-4050-9934-FDD1B75195B0}" dt="2025-10-28T19:10:53.222" v="417"/>
          <ac:graphicFrameMkLst>
            <pc:docMk/>
            <pc:sldMk cId="0" sldId="258"/>
            <ac:graphicFrameMk id="5" creationId="{6F9F4166-2BD6-527D-A584-C237084667F7}"/>
          </ac:graphicFrameMkLst>
        </pc:graphicFrameChg>
      </pc:sldChg>
      <pc:sldChg chg="del">
        <pc:chgData name="Bambrey, David P" userId="9bffb28b-8164-45af-add1-6b10f51607fa" providerId="ADAL" clId="{E0E47B85-F703-4050-9934-FDD1B75195B0}" dt="2025-10-28T20:35:44.454" v="1568" actId="2696"/>
        <pc:sldMkLst>
          <pc:docMk/>
          <pc:sldMk cId="0" sldId="260"/>
        </pc:sldMkLst>
      </pc:sldChg>
      <pc:sldChg chg="del">
        <pc:chgData name="Bambrey, David P" userId="9bffb28b-8164-45af-add1-6b10f51607fa" providerId="ADAL" clId="{E0E47B85-F703-4050-9934-FDD1B75195B0}" dt="2025-10-28T19:26:44.303" v="724" actId="2696"/>
        <pc:sldMkLst>
          <pc:docMk/>
          <pc:sldMk cId="0" sldId="261"/>
        </pc:sldMkLst>
      </pc:sldChg>
      <pc:sldChg chg="del">
        <pc:chgData name="Bambrey, David P" userId="9bffb28b-8164-45af-add1-6b10f51607fa" providerId="ADAL" clId="{E0E47B85-F703-4050-9934-FDD1B75195B0}" dt="2025-10-28T19:26:44.303" v="724" actId="2696"/>
        <pc:sldMkLst>
          <pc:docMk/>
          <pc:sldMk cId="0" sldId="262"/>
        </pc:sldMkLst>
      </pc:sldChg>
      <pc:sldChg chg="del">
        <pc:chgData name="Bambrey, David P" userId="9bffb28b-8164-45af-add1-6b10f51607fa" providerId="ADAL" clId="{E0E47B85-F703-4050-9934-FDD1B75195B0}" dt="2025-10-28T19:26:44.303" v="724" actId="2696"/>
        <pc:sldMkLst>
          <pc:docMk/>
          <pc:sldMk cId="0" sldId="263"/>
        </pc:sldMkLst>
      </pc:sldChg>
      <pc:sldChg chg="del">
        <pc:chgData name="Bambrey, David P" userId="9bffb28b-8164-45af-add1-6b10f51607fa" providerId="ADAL" clId="{E0E47B85-F703-4050-9934-FDD1B75195B0}" dt="2025-10-28T19:23:37.114" v="585" actId="2696"/>
        <pc:sldMkLst>
          <pc:docMk/>
          <pc:sldMk cId="3710970599" sldId="265"/>
        </pc:sldMkLst>
      </pc:sldChg>
      <pc:sldChg chg="del">
        <pc:chgData name="Bambrey, David P" userId="9bffb28b-8164-45af-add1-6b10f51607fa" providerId="ADAL" clId="{E0E47B85-F703-4050-9934-FDD1B75195B0}" dt="2025-10-28T19:23:37.114" v="585" actId="2696"/>
        <pc:sldMkLst>
          <pc:docMk/>
          <pc:sldMk cId="916872569" sldId="266"/>
        </pc:sldMkLst>
      </pc:sldChg>
      <pc:sldChg chg="del">
        <pc:chgData name="Bambrey, David P" userId="9bffb28b-8164-45af-add1-6b10f51607fa" providerId="ADAL" clId="{E0E47B85-F703-4050-9934-FDD1B75195B0}" dt="2025-10-28T19:23:37.114" v="585" actId="2696"/>
        <pc:sldMkLst>
          <pc:docMk/>
          <pc:sldMk cId="489507526" sldId="267"/>
        </pc:sldMkLst>
      </pc:sldChg>
      <pc:sldChg chg="addSp delSp modSp add mod">
        <pc:chgData name="Bambrey, David P" userId="9bffb28b-8164-45af-add1-6b10f51607fa" providerId="ADAL" clId="{E0E47B85-F703-4050-9934-FDD1B75195B0}" dt="2025-10-28T20:52:04.215" v="1592" actId="20577"/>
        <pc:sldMkLst>
          <pc:docMk/>
          <pc:sldMk cId="2454282413" sldId="268"/>
        </pc:sldMkLst>
        <pc:spChg chg="del mod">
          <ac:chgData name="Bambrey, David P" userId="9bffb28b-8164-45af-add1-6b10f51607fa" providerId="ADAL" clId="{E0E47B85-F703-4050-9934-FDD1B75195B0}" dt="2025-10-28T18:58:42.264" v="103"/>
          <ac:spMkLst>
            <pc:docMk/>
            <pc:sldMk cId="2454282413" sldId="268"/>
            <ac:spMk id="2" creationId="{00000000-0000-0000-0000-000000000000}"/>
          </ac:spMkLst>
        </pc:spChg>
        <pc:spChg chg="mod">
          <ac:chgData name="Bambrey, David P" userId="9bffb28b-8164-45af-add1-6b10f51607fa" providerId="ADAL" clId="{E0E47B85-F703-4050-9934-FDD1B75195B0}" dt="2025-10-28T19:20:32.500" v="581" actId="114"/>
          <ac:spMkLst>
            <pc:docMk/>
            <pc:sldMk cId="2454282413" sldId="268"/>
            <ac:spMk id="3" creationId="{00000000-0000-0000-0000-000000000000}"/>
          </ac:spMkLst>
        </pc:spChg>
        <pc:spChg chg="add mod">
          <ac:chgData name="Bambrey, David P" userId="9bffb28b-8164-45af-add1-6b10f51607fa" providerId="ADAL" clId="{E0E47B85-F703-4050-9934-FDD1B75195B0}" dt="2025-10-28T18:59:26.194" v="169" actId="14100"/>
          <ac:spMkLst>
            <pc:docMk/>
            <pc:sldMk cId="2454282413" sldId="268"/>
            <ac:spMk id="5" creationId="{4799BB1E-A43E-8A16-10B2-BDCCAF308230}"/>
          </ac:spMkLst>
        </pc:spChg>
        <pc:spChg chg="add mod">
          <ac:chgData name="Bambrey, David P" userId="9bffb28b-8164-45af-add1-6b10f51607fa" providerId="ADAL" clId="{E0E47B85-F703-4050-9934-FDD1B75195B0}" dt="2025-10-28T20:52:04.215" v="1592" actId="20577"/>
          <ac:spMkLst>
            <pc:docMk/>
            <pc:sldMk cId="2454282413" sldId="268"/>
            <ac:spMk id="6" creationId="{2705FDF7-D5C7-95F9-D597-86FBB543F8B5}"/>
          </ac:spMkLst>
        </pc:spChg>
      </pc:sldChg>
      <pc:sldChg chg="modSp add mod ord">
        <pc:chgData name="Bambrey, David P" userId="9bffb28b-8164-45af-add1-6b10f51607fa" providerId="ADAL" clId="{E0E47B85-F703-4050-9934-FDD1B75195B0}" dt="2025-10-28T18:59:02.830" v="143" actId="404"/>
        <pc:sldMkLst>
          <pc:docMk/>
          <pc:sldMk cId="163144257" sldId="269"/>
        </pc:sldMkLst>
        <pc:spChg chg="mod">
          <ac:chgData name="Bambrey, David P" userId="9bffb28b-8164-45af-add1-6b10f51607fa" providerId="ADAL" clId="{E0E47B85-F703-4050-9934-FDD1B75195B0}" dt="2025-10-28T18:59:02.830" v="143" actId="404"/>
          <ac:spMkLst>
            <pc:docMk/>
            <pc:sldMk cId="163144257" sldId="269"/>
            <ac:spMk id="15" creationId="{00000000-0000-0000-0000-000000000000}"/>
          </ac:spMkLst>
        </pc:spChg>
      </pc:sldChg>
      <pc:sldChg chg="addSp delSp modSp add mod ord">
        <pc:chgData name="Bambrey, David P" userId="9bffb28b-8164-45af-add1-6b10f51607fa" providerId="ADAL" clId="{E0E47B85-F703-4050-9934-FDD1B75195B0}" dt="2025-10-28T19:46:31.966" v="837"/>
        <pc:sldMkLst>
          <pc:docMk/>
          <pc:sldMk cId="795101111" sldId="270"/>
        </pc:sldMkLst>
        <pc:spChg chg="mod">
          <ac:chgData name="Bambrey, David P" userId="9bffb28b-8164-45af-add1-6b10f51607fa" providerId="ADAL" clId="{E0E47B85-F703-4050-9934-FDD1B75195B0}" dt="2025-10-28T19:09:40.428" v="413" actId="20577"/>
          <ac:spMkLst>
            <pc:docMk/>
            <pc:sldMk cId="795101111" sldId="270"/>
            <ac:spMk id="3" creationId="{00000000-0000-0000-0000-000000000000}"/>
          </ac:spMkLst>
        </pc:spChg>
        <pc:spChg chg="del">
          <ac:chgData name="Bambrey, David P" userId="9bffb28b-8164-45af-add1-6b10f51607fa" providerId="ADAL" clId="{E0E47B85-F703-4050-9934-FDD1B75195B0}" dt="2025-10-28T19:04:23.060" v="279" actId="478"/>
          <ac:spMkLst>
            <pc:docMk/>
            <pc:sldMk cId="795101111" sldId="270"/>
            <ac:spMk id="6" creationId="{2705FDF7-D5C7-95F9-D597-86FBB543F8B5}"/>
          </ac:spMkLst>
        </pc:spChg>
        <pc:graphicFrameChg chg="add del mod">
          <ac:chgData name="Bambrey, David P" userId="9bffb28b-8164-45af-add1-6b10f51607fa" providerId="ADAL" clId="{E0E47B85-F703-4050-9934-FDD1B75195B0}" dt="2025-10-28T19:04:29.447" v="281"/>
          <ac:graphicFrameMkLst>
            <pc:docMk/>
            <pc:sldMk cId="795101111" sldId="270"/>
            <ac:graphicFrameMk id="2" creationId="{D4713FBB-3B04-F942-B07E-AA9E9AC3113F}"/>
          </ac:graphicFrameMkLst>
        </pc:graphicFrameChg>
        <pc:graphicFrameChg chg="add del mod">
          <ac:chgData name="Bambrey, David P" userId="9bffb28b-8164-45af-add1-6b10f51607fa" providerId="ADAL" clId="{E0E47B85-F703-4050-9934-FDD1B75195B0}" dt="2025-10-28T19:07:15.422" v="311"/>
          <ac:graphicFrameMkLst>
            <pc:docMk/>
            <pc:sldMk cId="795101111" sldId="270"/>
            <ac:graphicFrameMk id="7" creationId="{D8A4BC7D-9E28-B9E3-6343-0A047F274600}"/>
          </ac:graphicFrameMkLst>
        </pc:graphicFrameChg>
      </pc:sldChg>
      <pc:sldChg chg="addSp delSp modSp add mod ord">
        <pc:chgData name="Bambrey, David P" userId="9bffb28b-8164-45af-add1-6b10f51607fa" providerId="ADAL" clId="{E0E47B85-F703-4050-9934-FDD1B75195B0}" dt="2025-10-28T20:35:28.246" v="1567" actId="1076"/>
        <pc:sldMkLst>
          <pc:docMk/>
          <pc:sldMk cId="2633083623" sldId="271"/>
        </pc:sldMkLst>
        <pc:spChg chg="mod">
          <ac:chgData name="Bambrey, David P" userId="9bffb28b-8164-45af-add1-6b10f51607fa" providerId="ADAL" clId="{E0E47B85-F703-4050-9934-FDD1B75195B0}" dt="2025-10-28T19:56:04.954" v="957" actId="20577"/>
          <ac:spMkLst>
            <pc:docMk/>
            <pc:sldMk cId="2633083623" sldId="271"/>
            <ac:spMk id="3" creationId="{00000000-0000-0000-0000-000000000000}"/>
          </ac:spMkLst>
        </pc:spChg>
        <pc:spChg chg="mod">
          <ac:chgData name="Bambrey, David P" userId="9bffb28b-8164-45af-add1-6b10f51607fa" providerId="ADAL" clId="{E0E47B85-F703-4050-9934-FDD1B75195B0}" dt="2025-10-28T20:35:23.074" v="1566" actId="20577"/>
          <ac:spMkLst>
            <pc:docMk/>
            <pc:sldMk cId="2633083623" sldId="271"/>
            <ac:spMk id="5" creationId="{4799BB1E-A43E-8A16-10B2-BDCCAF308230}"/>
          </ac:spMkLst>
        </pc:spChg>
        <pc:spChg chg="del mod">
          <ac:chgData name="Bambrey, David P" userId="9bffb28b-8164-45af-add1-6b10f51607fa" providerId="ADAL" clId="{E0E47B85-F703-4050-9934-FDD1B75195B0}" dt="2025-10-28T19:26:05.811" v="717" actId="478"/>
          <ac:spMkLst>
            <pc:docMk/>
            <pc:sldMk cId="2633083623" sldId="271"/>
            <ac:spMk id="6" creationId="{2705FDF7-D5C7-95F9-D597-86FBB543F8B5}"/>
          </ac:spMkLst>
        </pc:spChg>
        <pc:picChg chg="add mod">
          <ac:chgData name="Bambrey, David P" userId="9bffb28b-8164-45af-add1-6b10f51607fa" providerId="ADAL" clId="{E0E47B85-F703-4050-9934-FDD1B75195B0}" dt="2025-10-28T20:35:28.246" v="1567" actId="1076"/>
          <ac:picMkLst>
            <pc:docMk/>
            <pc:sldMk cId="2633083623" sldId="271"/>
            <ac:picMk id="7" creationId="{A5F01014-80CE-0397-3847-3C300F37A13B}"/>
          </ac:picMkLst>
        </pc:picChg>
      </pc:sldChg>
      <pc:sldChg chg="new del">
        <pc:chgData name="Bambrey, David P" userId="9bffb28b-8164-45af-add1-6b10f51607fa" providerId="ADAL" clId="{E0E47B85-F703-4050-9934-FDD1B75195B0}" dt="2025-10-28T19:40:47.907" v="726" actId="680"/>
        <pc:sldMkLst>
          <pc:docMk/>
          <pc:sldMk cId="1058462816" sldId="272"/>
        </pc:sldMkLst>
      </pc:sldChg>
      <pc:sldChg chg="addSp delSp modSp add mod">
        <pc:chgData name="Bambrey, David P" userId="9bffb28b-8164-45af-add1-6b10f51607fa" providerId="ADAL" clId="{E0E47B85-F703-4050-9934-FDD1B75195B0}" dt="2025-10-28T19:56:18.702" v="959" actId="14100"/>
        <pc:sldMkLst>
          <pc:docMk/>
          <pc:sldMk cId="3708655831" sldId="272"/>
        </pc:sldMkLst>
        <pc:spChg chg="del">
          <ac:chgData name="Bambrey, David P" userId="9bffb28b-8164-45af-add1-6b10f51607fa" providerId="ADAL" clId="{E0E47B85-F703-4050-9934-FDD1B75195B0}" dt="2025-10-28T19:42:44.711" v="790" actId="478"/>
          <ac:spMkLst>
            <pc:docMk/>
            <pc:sldMk cId="3708655831" sldId="272"/>
            <ac:spMk id="3" creationId="{00000000-0000-0000-0000-000000000000}"/>
          </ac:spMkLst>
        </pc:spChg>
        <pc:spChg chg="del mod">
          <ac:chgData name="Bambrey, David P" userId="9bffb28b-8164-45af-add1-6b10f51607fa" providerId="ADAL" clId="{E0E47B85-F703-4050-9934-FDD1B75195B0}" dt="2025-10-28T19:42:54.339" v="803"/>
          <ac:spMkLst>
            <pc:docMk/>
            <pc:sldMk cId="3708655831" sldId="272"/>
            <ac:spMk id="5" creationId="{4799BB1E-A43E-8A16-10B2-BDCCAF308230}"/>
          </ac:spMkLst>
        </pc:spChg>
        <pc:spChg chg="add mod">
          <ac:chgData name="Bambrey, David P" userId="9bffb28b-8164-45af-add1-6b10f51607fa" providerId="ADAL" clId="{E0E47B85-F703-4050-9934-FDD1B75195B0}" dt="2025-10-28T19:46:03.568" v="834" actId="1076"/>
          <ac:spMkLst>
            <pc:docMk/>
            <pc:sldMk cId="3708655831" sldId="272"/>
            <ac:spMk id="12" creationId="{14CDC822-CBE7-1FFB-1865-5655E08CF016}"/>
          </ac:spMkLst>
        </pc:spChg>
        <pc:picChg chg="add del mod">
          <ac:chgData name="Bambrey, David P" userId="9bffb28b-8164-45af-add1-6b10f51607fa" providerId="ADAL" clId="{E0E47B85-F703-4050-9934-FDD1B75195B0}" dt="2025-10-28T19:43:43.124" v="808" actId="478"/>
          <ac:picMkLst>
            <pc:docMk/>
            <pc:sldMk cId="3708655831" sldId="272"/>
            <ac:picMk id="6" creationId="{54F4837F-6789-55B6-6448-8AB6D2B2311F}"/>
          </ac:picMkLst>
        </pc:picChg>
        <pc:picChg chg="del">
          <ac:chgData name="Bambrey, David P" userId="9bffb28b-8164-45af-add1-6b10f51607fa" providerId="ADAL" clId="{E0E47B85-F703-4050-9934-FDD1B75195B0}" dt="2025-10-28T19:42:46.173" v="791" actId="478"/>
          <ac:picMkLst>
            <pc:docMk/>
            <pc:sldMk cId="3708655831" sldId="272"/>
            <ac:picMk id="7" creationId="{A5F01014-80CE-0397-3847-3C300F37A13B}"/>
          </ac:picMkLst>
        </pc:picChg>
        <pc:picChg chg="add mod">
          <ac:chgData name="Bambrey, David P" userId="9bffb28b-8164-45af-add1-6b10f51607fa" providerId="ADAL" clId="{E0E47B85-F703-4050-9934-FDD1B75195B0}" dt="2025-10-28T19:56:18.702" v="959" actId="14100"/>
          <ac:picMkLst>
            <pc:docMk/>
            <pc:sldMk cId="3708655831" sldId="272"/>
            <ac:picMk id="9" creationId="{B8A2E57B-8AD3-8AB1-3067-F114CE472808}"/>
          </ac:picMkLst>
        </pc:picChg>
        <pc:picChg chg="add mod">
          <ac:chgData name="Bambrey, David P" userId="9bffb28b-8164-45af-add1-6b10f51607fa" providerId="ADAL" clId="{E0E47B85-F703-4050-9934-FDD1B75195B0}" dt="2025-10-28T19:45:28.918" v="815" actId="14100"/>
          <ac:picMkLst>
            <pc:docMk/>
            <pc:sldMk cId="3708655831" sldId="272"/>
            <ac:picMk id="11" creationId="{526FF64D-7BA7-DB8A-673D-8C0B31041C03}"/>
          </ac:picMkLst>
        </pc:picChg>
      </pc:sldChg>
      <pc:sldChg chg="modSp add mod ord">
        <pc:chgData name="Bambrey, David P" userId="9bffb28b-8164-45af-add1-6b10f51607fa" providerId="ADAL" clId="{E0E47B85-F703-4050-9934-FDD1B75195B0}" dt="2025-10-28T20:52:24.167" v="1594" actId="1076"/>
        <pc:sldMkLst>
          <pc:docMk/>
          <pc:sldMk cId="4032855990" sldId="273"/>
        </pc:sldMkLst>
        <pc:spChg chg="mod">
          <ac:chgData name="Bambrey, David P" userId="9bffb28b-8164-45af-add1-6b10f51607fa" providerId="ADAL" clId="{E0E47B85-F703-4050-9934-FDD1B75195B0}" dt="2025-10-28T20:52:21.024" v="1593" actId="1076"/>
          <ac:spMkLst>
            <pc:docMk/>
            <pc:sldMk cId="4032855990" sldId="273"/>
            <ac:spMk id="3" creationId="{00000000-0000-0000-0000-000000000000}"/>
          </ac:spMkLst>
        </pc:spChg>
        <pc:spChg chg="mod">
          <ac:chgData name="Bambrey, David P" userId="9bffb28b-8164-45af-add1-6b10f51607fa" providerId="ADAL" clId="{E0E47B85-F703-4050-9934-FDD1B75195B0}" dt="2025-10-28T20:23:10.957" v="1263" actId="1076"/>
          <ac:spMkLst>
            <pc:docMk/>
            <pc:sldMk cId="4032855990" sldId="273"/>
            <ac:spMk id="5" creationId="{4799BB1E-A43E-8A16-10B2-BDCCAF308230}"/>
          </ac:spMkLst>
        </pc:spChg>
        <pc:spChg chg="mod">
          <ac:chgData name="Bambrey, David P" userId="9bffb28b-8164-45af-add1-6b10f51607fa" providerId="ADAL" clId="{E0E47B85-F703-4050-9934-FDD1B75195B0}" dt="2025-10-28T20:52:24.167" v="1594" actId="1076"/>
          <ac:spMkLst>
            <pc:docMk/>
            <pc:sldMk cId="4032855990" sldId="273"/>
            <ac:spMk id="6" creationId="{2705FDF7-D5C7-95F9-D597-86FBB543F8B5}"/>
          </ac:spMkLst>
        </pc:spChg>
      </pc:sldChg>
      <pc:sldChg chg="addSp delSp modSp add mod">
        <pc:chgData name="Bambrey, David P" userId="9bffb28b-8164-45af-add1-6b10f51607fa" providerId="ADAL" clId="{E0E47B85-F703-4050-9934-FDD1B75195B0}" dt="2025-10-28T20:34:38.314" v="1554" actId="1076"/>
        <pc:sldMkLst>
          <pc:docMk/>
          <pc:sldMk cId="33647740" sldId="274"/>
        </pc:sldMkLst>
        <pc:spChg chg="del mod">
          <ac:chgData name="Bambrey, David P" userId="9bffb28b-8164-45af-add1-6b10f51607fa" providerId="ADAL" clId="{E0E47B85-F703-4050-9934-FDD1B75195B0}" dt="2025-10-28T20:30:42.587" v="1522" actId="478"/>
          <ac:spMkLst>
            <pc:docMk/>
            <pc:sldMk cId="33647740" sldId="274"/>
            <ac:spMk id="3" creationId="{00000000-0000-0000-0000-000000000000}"/>
          </ac:spMkLst>
        </pc:spChg>
        <pc:spChg chg="del">
          <ac:chgData name="Bambrey, David P" userId="9bffb28b-8164-45af-add1-6b10f51607fa" providerId="ADAL" clId="{E0E47B85-F703-4050-9934-FDD1B75195B0}" dt="2025-10-28T20:30:39.281" v="1519" actId="478"/>
          <ac:spMkLst>
            <pc:docMk/>
            <pc:sldMk cId="33647740" sldId="274"/>
            <ac:spMk id="6" creationId="{2705FDF7-D5C7-95F9-D597-86FBB543F8B5}"/>
          </ac:spMkLst>
        </pc:spChg>
        <pc:spChg chg="add mod">
          <ac:chgData name="Bambrey, David P" userId="9bffb28b-8164-45af-add1-6b10f51607fa" providerId="ADAL" clId="{E0E47B85-F703-4050-9934-FDD1B75195B0}" dt="2025-10-28T20:34:38.314" v="1554" actId="1076"/>
          <ac:spMkLst>
            <pc:docMk/>
            <pc:sldMk cId="33647740" sldId="274"/>
            <ac:spMk id="10" creationId="{EC42C1BC-75AA-1E14-A008-D600B2FA1B79}"/>
          </ac:spMkLst>
        </pc:spChg>
        <pc:picChg chg="add mod">
          <ac:chgData name="Bambrey, David P" userId="9bffb28b-8164-45af-add1-6b10f51607fa" providerId="ADAL" clId="{E0E47B85-F703-4050-9934-FDD1B75195B0}" dt="2025-10-28T20:33:39.484" v="1534" actId="1076"/>
          <ac:picMkLst>
            <pc:docMk/>
            <pc:sldMk cId="33647740" sldId="274"/>
            <ac:picMk id="7" creationId="{F15FA61D-31CE-D724-F49B-279A3008A120}"/>
          </ac:picMkLst>
        </pc:picChg>
        <pc:picChg chg="add mod">
          <ac:chgData name="Bambrey, David P" userId="9bffb28b-8164-45af-add1-6b10f51607fa" providerId="ADAL" clId="{E0E47B85-F703-4050-9934-FDD1B75195B0}" dt="2025-10-28T20:33:43.052" v="1535" actId="1076"/>
          <ac:picMkLst>
            <pc:docMk/>
            <pc:sldMk cId="33647740" sldId="274"/>
            <ac:picMk id="9" creationId="{930E77CB-7A85-D4CA-115E-4708C00FDE34}"/>
          </ac:picMkLst>
        </pc:picChg>
      </pc:sldChg>
      <pc:sldChg chg="delSp modSp add mod ord">
        <pc:chgData name="Bambrey, David P" userId="9bffb28b-8164-45af-add1-6b10f51607fa" providerId="ADAL" clId="{E0E47B85-F703-4050-9934-FDD1B75195B0}" dt="2025-10-28T21:08:49.494" v="2000" actId="20577"/>
        <pc:sldMkLst>
          <pc:docMk/>
          <pc:sldMk cId="31234943" sldId="275"/>
        </pc:sldMkLst>
        <pc:spChg chg="del">
          <ac:chgData name="Bambrey, David P" userId="9bffb28b-8164-45af-add1-6b10f51607fa" providerId="ADAL" clId="{E0E47B85-F703-4050-9934-FDD1B75195B0}" dt="2025-10-28T20:57:36.607" v="1612" actId="478"/>
          <ac:spMkLst>
            <pc:docMk/>
            <pc:sldMk cId="31234943" sldId="275"/>
            <ac:spMk id="3" creationId="{00000000-0000-0000-0000-000000000000}"/>
          </ac:spMkLst>
        </pc:spChg>
        <pc:spChg chg="mod">
          <ac:chgData name="Bambrey, David P" userId="9bffb28b-8164-45af-add1-6b10f51607fa" providerId="ADAL" clId="{E0E47B85-F703-4050-9934-FDD1B75195B0}" dt="2025-10-28T20:56:58.471" v="1611" actId="20577"/>
          <ac:spMkLst>
            <pc:docMk/>
            <pc:sldMk cId="31234943" sldId="275"/>
            <ac:spMk id="5" creationId="{4799BB1E-A43E-8A16-10B2-BDCCAF308230}"/>
          </ac:spMkLst>
        </pc:spChg>
        <pc:spChg chg="mod">
          <ac:chgData name="Bambrey, David P" userId="9bffb28b-8164-45af-add1-6b10f51607fa" providerId="ADAL" clId="{E0E47B85-F703-4050-9934-FDD1B75195B0}" dt="2025-10-28T21:08:49.494" v="2000" actId="20577"/>
          <ac:spMkLst>
            <pc:docMk/>
            <pc:sldMk cId="31234943" sldId="275"/>
            <ac:spMk id="6" creationId="{2705FDF7-D5C7-95F9-D597-86FBB543F8B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www.pbc.guru/uIllinois"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uiaa.org/events/"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uiaa.org/category/speaker-serie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uiaa.org/explorers/"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5F05"/>
        </a:solidFill>
        <a:effectLst/>
      </p:bgPr>
    </p:bg>
    <p:spTree>
      <p:nvGrpSpPr>
        <p:cNvPr id="1" name=""/>
        <p:cNvGrpSpPr/>
        <p:nvPr/>
      </p:nvGrpSpPr>
      <p:grpSpPr>
        <a:xfrm>
          <a:off x="0" y="0"/>
          <a:ext cx="0" cy="0"/>
          <a:chOff x="0" y="0"/>
          <a:chExt cx="0" cy="0"/>
        </a:xfrm>
      </p:grpSpPr>
      <p:grpSp>
        <p:nvGrpSpPr>
          <p:cNvPr id="2" name="Group 2"/>
          <p:cNvGrpSpPr/>
          <p:nvPr/>
        </p:nvGrpSpPr>
        <p:grpSpPr>
          <a:xfrm>
            <a:off x="11958181" y="1823242"/>
            <a:ext cx="5839590" cy="6287203"/>
            <a:chOff x="0" y="0"/>
            <a:chExt cx="704663" cy="758677"/>
          </a:xfrm>
        </p:grpSpPr>
        <p:sp>
          <p:nvSpPr>
            <p:cNvPr id="3" name="Freeform 3"/>
            <p:cNvSpPr/>
            <p:nvPr/>
          </p:nvSpPr>
          <p:spPr>
            <a:xfrm>
              <a:off x="0" y="0"/>
              <a:ext cx="704663" cy="758677"/>
            </a:xfrm>
            <a:custGeom>
              <a:avLst/>
              <a:gdLst/>
              <a:ahLst/>
              <a:cxnLst/>
              <a:rect l="l" t="t" r="r" b="b"/>
              <a:pathLst>
                <a:path w="704663" h="758677">
                  <a:moveTo>
                    <a:pt x="235015" y="19070"/>
                  </a:moveTo>
                  <a:cubicBezTo>
                    <a:pt x="271024" y="7556"/>
                    <a:pt x="312212" y="0"/>
                    <a:pt x="352521" y="0"/>
                  </a:cubicBezTo>
                  <a:cubicBezTo>
                    <a:pt x="392832" y="0"/>
                    <a:pt x="431621" y="6476"/>
                    <a:pt x="467366" y="17990"/>
                  </a:cubicBezTo>
                  <a:cubicBezTo>
                    <a:pt x="468128" y="18350"/>
                    <a:pt x="468888" y="18350"/>
                    <a:pt x="469649" y="18710"/>
                  </a:cubicBezTo>
                  <a:cubicBezTo>
                    <a:pt x="603888" y="64765"/>
                    <a:pt x="702762" y="186379"/>
                    <a:pt x="704663" y="327300"/>
                  </a:cubicBezTo>
                  <a:lnTo>
                    <a:pt x="704663" y="758677"/>
                  </a:lnTo>
                  <a:lnTo>
                    <a:pt x="0" y="758677"/>
                  </a:lnTo>
                  <a:lnTo>
                    <a:pt x="0" y="327620"/>
                  </a:lnTo>
                  <a:cubicBezTo>
                    <a:pt x="1901" y="185660"/>
                    <a:pt x="99254" y="64045"/>
                    <a:pt x="235015" y="19070"/>
                  </a:cubicBezTo>
                  <a:close/>
                </a:path>
              </a:pathLst>
            </a:custGeom>
            <a:solidFill>
              <a:srgbClr val="FFFFFF"/>
            </a:solidFill>
          </p:spPr>
          <p:txBody>
            <a:bodyPr/>
            <a:lstStyle/>
            <a:p>
              <a:endParaRPr lang="en-US"/>
            </a:p>
          </p:txBody>
        </p:sp>
        <p:sp>
          <p:nvSpPr>
            <p:cNvPr id="4" name="TextBox 4"/>
            <p:cNvSpPr txBox="1"/>
            <p:nvPr/>
          </p:nvSpPr>
          <p:spPr>
            <a:xfrm>
              <a:off x="0" y="69850"/>
              <a:ext cx="704663" cy="688827"/>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1686523" y="7913802"/>
            <a:ext cx="19974523" cy="2373198"/>
            <a:chOff x="0" y="0"/>
            <a:chExt cx="5260780" cy="625040"/>
          </a:xfrm>
        </p:grpSpPr>
        <p:sp>
          <p:nvSpPr>
            <p:cNvPr id="6" name="Freeform 6"/>
            <p:cNvSpPr/>
            <p:nvPr/>
          </p:nvSpPr>
          <p:spPr>
            <a:xfrm>
              <a:off x="0" y="0"/>
              <a:ext cx="5260780" cy="625040"/>
            </a:xfrm>
            <a:custGeom>
              <a:avLst/>
              <a:gdLst/>
              <a:ahLst/>
              <a:cxnLst/>
              <a:rect l="l" t="t" r="r" b="b"/>
              <a:pathLst>
                <a:path w="5260780" h="625040">
                  <a:moveTo>
                    <a:pt x="0" y="0"/>
                  </a:moveTo>
                  <a:lnTo>
                    <a:pt x="5260780" y="0"/>
                  </a:lnTo>
                  <a:lnTo>
                    <a:pt x="5260780" y="625040"/>
                  </a:lnTo>
                  <a:lnTo>
                    <a:pt x="0" y="625040"/>
                  </a:lnTo>
                  <a:close/>
                </a:path>
              </a:pathLst>
            </a:custGeom>
            <a:solidFill>
              <a:srgbClr val="13294B"/>
            </a:solidFill>
          </p:spPr>
          <p:txBody>
            <a:bodyPr/>
            <a:lstStyle/>
            <a:p>
              <a:endParaRPr lang="en-US"/>
            </a:p>
          </p:txBody>
        </p:sp>
        <p:sp>
          <p:nvSpPr>
            <p:cNvPr id="7" name="TextBox 7"/>
            <p:cNvSpPr txBox="1"/>
            <p:nvPr/>
          </p:nvSpPr>
          <p:spPr>
            <a:xfrm>
              <a:off x="0" y="-57150"/>
              <a:ext cx="5260780" cy="682190"/>
            </a:xfrm>
            <a:prstGeom prst="rect">
              <a:avLst/>
            </a:prstGeom>
          </p:spPr>
          <p:txBody>
            <a:bodyPr lIns="50800" tIns="50800" rIns="50800" bIns="50800" rtlCol="0" anchor="ctr"/>
            <a:lstStyle/>
            <a:p>
              <a:pPr algn="ctr">
                <a:lnSpc>
                  <a:spcPts val="3640"/>
                </a:lnSpc>
              </a:pPr>
              <a:r>
                <a:rPr lang="en-US" sz="2600">
                  <a:solidFill>
                    <a:srgbClr val="F8FAFC"/>
                  </a:solidFill>
                  <a:latin typeface="Open Sans"/>
                  <a:ea typeface="Open Sans"/>
                  <a:cs typeface="Open Sans"/>
                  <a:sym typeface="Open Sans"/>
                </a:rPr>
                <a:t>David Bambrey, President (UIAA)</a:t>
              </a:r>
            </a:p>
          </p:txBody>
        </p:sp>
      </p:grpSp>
      <p:grpSp>
        <p:nvGrpSpPr>
          <p:cNvPr id="8" name="Group 8"/>
          <p:cNvGrpSpPr/>
          <p:nvPr/>
        </p:nvGrpSpPr>
        <p:grpSpPr>
          <a:xfrm>
            <a:off x="11835154" y="1823242"/>
            <a:ext cx="6085644" cy="8463758"/>
            <a:chOff x="0" y="0"/>
            <a:chExt cx="704663" cy="980027"/>
          </a:xfrm>
        </p:grpSpPr>
        <p:sp>
          <p:nvSpPr>
            <p:cNvPr id="9" name="Freeform 9"/>
            <p:cNvSpPr/>
            <p:nvPr/>
          </p:nvSpPr>
          <p:spPr>
            <a:xfrm>
              <a:off x="0" y="0"/>
              <a:ext cx="704663" cy="980027"/>
            </a:xfrm>
            <a:custGeom>
              <a:avLst/>
              <a:gdLst/>
              <a:ahLst/>
              <a:cxnLst/>
              <a:rect l="l" t="t" r="r" b="b"/>
              <a:pathLst>
                <a:path w="704663" h="980027">
                  <a:moveTo>
                    <a:pt x="235015" y="19070"/>
                  </a:moveTo>
                  <a:cubicBezTo>
                    <a:pt x="271024" y="7556"/>
                    <a:pt x="312212" y="0"/>
                    <a:pt x="352521" y="0"/>
                  </a:cubicBezTo>
                  <a:cubicBezTo>
                    <a:pt x="392832" y="0"/>
                    <a:pt x="431621" y="6476"/>
                    <a:pt x="467366" y="17990"/>
                  </a:cubicBezTo>
                  <a:cubicBezTo>
                    <a:pt x="468128" y="18350"/>
                    <a:pt x="468888" y="18350"/>
                    <a:pt x="469649" y="18710"/>
                  </a:cubicBezTo>
                  <a:cubicBezTo>
                    <a:pt x="603888" y="64765"/>
                    <a:pt x="702762" y="186379"/>
                    <a:pt x="704663" y="332217"/>
                  </a:cubicBezTo>
                  <a:lnTo>
                    <a:pt x="704663" y="980027"/>
                  </a:lnTo>
                  <a:lnTo>
                    <a:pt x="0" y="980027"/>
                  </a:lnTo>
                  <a:lnTo>
                    <a:pt x="0" y="332697"/>
                  </a:lnTo>
                  <a:cubicBezTo>
                    <a:pt x="1901" y="185660"/>
                    <a:pt x="99254" y="64045"/>
                    <a:pt x="235015" y="19070"/>
                  </a:cubicBezTo>
                  <a:close/>
                </a:path>
              </a:pathLst>
            </a:custGeom>
            <a:blipFill>
              <a:blip r:embed="rId2"/>
              <a:stretch>
                <a:fillRect t="-3921" b="-3921"/>
              </a:stretch>
            </a:blipFill>
          </p:spPr>
          <p:txBody>
            <a:bodyPr/>
            <a:lstStyle/>
            <a:p>
              <a:endParaRPr lang="en-US"/>
            </a:p>
          </p:txBody>
        </p:sp>
      </p:grpSp>
      <p:sp>
        <p:nvSpPr>
          <p:cNvPr id="10" name="Freeform 10"/>
          <p:cNvSpPr/>
          <p:nvPr/>
        </p:nvSpPr>
        <p:spPr>
          <a:xfrm>
            <a:off x="367202" y="-28045"/>
            <a:ext cx="6766300" cy="2380960"/>
          </a:xfrm>
          <a:custGeom>
            <a:avLst/>
            <a:gdLst/>
            <a:ahLst/>
            <a:cxnLst/>
            <a:rect l="l" t="t" r="r" b="b"/>
            <a:pathLst>
              <a:path w="6766300" h="2380960">
                <a:moveTo>
                  <a:pt x="0" y="0"/>
                </a:moveTo>
                <a:lnTo>
                  <a:pt x="6766300" y="0"/>
                </a:lnTo>
                <a:lnTo>
                  <a:pt x="6766300" y="2380960"/>
                </a:lnTo>
                <a:lnTo>
                  <a:pt x="0" y="2380960"/>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521781" y="2508986"/>
            <a:ext cx="10263989" cy="5232651"/>
          </a:xfrm>
          <a:prstGeom prst="rect">
            <a:avLst/>
          </a:prstGeom>
        </p:spPr>
        <p:txBody>
          <a:bodyPr lIns="0" tIns="0" rIns="0" bIns="0" rtlCol="0" anchor="t">
            <a:spAutoFit/>
          </a:bodyPr>
          <a:lstStyle/>
          <a:p>
            <a:pPr algn="l">
              <a:lnSpc>
                <a:spcPts val="10361"/>
              </a:lnSpc>
              <a:spcBef>
                <a:spcPct val="0"/>
              </a:spcBef>
            </a:pPr>
            <a:r>
              <a:rPr lang="en-US" sz="8000" dirty="0">
                <a:solidFill>
                  <a:schemeClr val="bg1"/>
                </a:solidFill>
                <a:latin typeface="Aptos" panose="020B0004020202020204" pitchFamily="34" charset="0"/>
                <a:ea typeface="Source Sans Pro"/>
                <a:cs typeface="Source Sans Pro"/>
                <a:sym typeface="Source Sans Pro"/>
              </a:rPr>
              <a:t>SUAA – UIUC Chapter</a:t>
            </a:r>
          </a:p>
          <a:p>
            <a:pPr algn="l">
              <a:lnSpc>
                <a:spcPts val="10361"/>
              </a:lnSpc>
              <a:spcBef>
                <a:spcPct val="0"/>
              </a:spcBef>
            </a:pPr>
            <a:endParaRPr lang="en-US" sz="8000" dirty="0">
              <a:solidFill>
                <a:schemeClr val="bg1"/>
              </a:solidFill>
              <a:latin typeface="Aptos" panose="020B0004020202020204" pitchFamily="34" charset="0"/>
              <a:ea typeface="Source Sans Pro"/>
              <a:cs typeface="Source Sans Pro"/>
              <a:sym typeface="Source Sans Pro"/>
            </a:endParaRPr>
          </a:p>
          <a:p>
            <a:pPr algn="l">
              <a:lnSpc>
                <a:spcPts val="10361"/>
              </a:lnSpc>
              <a:spcBef>
                <a:spcPct val="0"/>
              </a:spcBef>
            </a:pPr>
            <a:r>
              <a:rPr lang="en-US" sz="6000" dirty="0">
                <a:solidFill>
                  <a:schemeClr val="bg1"/>
                </a:solidFill>
                <a:latin typeface="Aptos" panose="020B0004020202020204" pitchFamily="34" charset="0"/>
                <a:ea typeface="Source Sans Pro"/>
                <a:cs typeface="Source Sans Pro"/>
                <a:sym typeface="Source Sans Pro"/>
              </a:rPr>
              <a:t>University of Illinois Alumni Association Presentation</a:t>
            </a:r>
            <a:endParaRPr lang="en-US" sz="6000" dirty="0">
              <a:solidFill>
                <a:srgbClr val="FFFFFF"/>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5257800" y="350831"/>
            <a:ext cx="6934200"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Alumni Book Club</a:t>
            </a:r>
          </a:p>
        </p:txBody>
      </p:sp>
      <p:pic>
        <p:nvPicPr>
          <p:cNvPr id="7" name="Picture 6">
            <a:extLst>
              <a:ext uri="{FF2B5EF4-FFF2-40B4-BE49-F238E27FC236}">
                <a16:creationId xmlns:a16="http://schemas.microsoft.com/office/drawing/2014/main" id="{F15FA61D-31CE-D724-F49B-279A3008A120}"/>
              </a:ext>
            </a:extLst>
          </p:cNvPr>
          <p:cNvPicPr>
            <a:picLocks noChangeAspect="1"/>
          </p:cNvPicPr>
          <p:nvPr/>
        </p:nvPicPr>
        <p:blipFill>
          <a:blip r:embed="rId3"/>
          <a:stretch>
            <a:fillRect/>
          </a:stretch>
        </p:blipFill>
        <p:spPr>
          <a:xfrm>
            <a:off x="9296400" y="3157275"/>
            <a:ext cx="8584747" cy="6778894"/>
          </a:xfrm>
          <a:prstGeom prst="rect">
            <a:avLst/>
          </a:prstGeom>
        </p:spPr>
      </p:pic>
      <p:pic>
        <p:nvPicPr>
          <p:cNvPr id="9" name="Picture 8">
            <a:extLst>
              <a:ext uri="{FF2B5EF4-FFF2-40B4-BE49-F238E27FC236}">
                <a16:creationId xmlns:a16="http://schemas.microsoft.com/office/drawing/2014/main" id="{930E77CB-7A85-D4CA-115E-4708C00FDE34}"/>
              </a:ext>
            </a:extLst>
          </p:cNvPr>
          <p:cNvPicPr>
            <a:picLocks noChangeAspect="1"/>
          </p:cNvPicPr>
          <p:nvPr/>
        </p:nvPicPr>
        <p:blipFill>
          <a:blip r:embed="rId4"/>
          <a:stretch>
            <a:fillRect/>
          </a:stretch>
        </p:blipFill>
        <p:spPr>
          <a:xfrm>
            <a:off x="619535" y="2019300"/>
            <a:ext cx="8372066" cy="5895041"/>
          </a:xfrm>
          <a:prstGeom prst="rect">
            <a:avLst/>
          </a:prstGeom>
        </p:spPr>
      </p:pic>
      <p:sp>
        <p:nvSpPr>
          <p:cNvPr id="10" name="TextBox 9">
            <a:extLst>
              <a:ext uri="{FF2B5EF4-FFF2-40B4-BE49-F238E27FC236}">
                <a16:creationId xmlns:a16="http://schemas.microsoft.com/office/drawing/2014/main" id="{EC42C1BC-75AA-1E14-A008-D600B2FA1B79}"/>
              </a:ext>
            </a:extLst>
          </p:cNvPr>
          <p:cNvSpPr txBox="1"/>
          <p:nvPr/>
        </p:nvSpPr>
        <p:spPr>
          <a:xfrm>
            <a:off x="9969273" y="1988419"/>
            <a:ext cx="7239000" cy="584775"/>
          </a:xfrm>
          <a:prstGeom prst="rect">
            <a:avLst/>
          </a:prstGeom>
          <a:noFill/>
        </p:spPr>
        <p:txBody>
          <a:bodyPr wrap="square" rtlCol="0">
            <a:spAutoFit/>
          </a:bodyPr>
          <a:lstStyle/>
          <a:p>
            <a:r>
              <a:rPr lang="en-US" sz="3200" dirty="0">
                <a:solidFill>
                  <a:schemeClr val="bg1"/>
                </a:solidFill>
              </a:rPr>
              <a:t>Join Today: </a:t>
            </a:r>
            <a:r>
              <a:rPr lang="en-US" sz="3200" dirty="0">
                <a:solidFill>
                  <a:schemeClr val="bg1"/>
                </a:solidFill>
                <a:hlinkClick r:id="rId5">
                  <a:extLst>
                    <a:ext uri="{A12FA001-AC4F-418D-AE19-62706E023703}">
                      <ahyp:hlinkClr xmlns:ahyp="http://schemas.microsoft.com/office/drawing/2018/hyperlinkcolor" val="tx"/>
                    </a:ext>
                  </a:extLst>
                </a:hlinkClick>
              </a:rPr>
              <a:t>https://www.pbc.guru/uIllinois</a:t>
            </a:r>
            <a:r>
              <a:rPr lang="en-US" sz="3200" dirty="0">
                <a:solidFill>
                  <a:schemeClr val="bg1"/>
                </a:solidFill>
              </a:rPr>
              <a:t> </a:t>
            </a:r>
          </a:p>
        </p:txBody>
      </p:sp>
    </p:spTree>
    <p:extLst>
      <p:ext uri="{BB962C8B-B14F-4D97-AF65-F5344CB8AC3E}">
        <p14:creationId xmlns:p14="http://schemas.microsoft.com/office/powerpoint/2010/main" val="3364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5257800" y="350831"/>
            <a:ext cx="6934200"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Speaker Series</a:t>
            </a:r>
          </a:p>
        </p:txBody>
      </p:sp>
      <p:sp>
        <p:nvSpPr>
          <p:cNvPr id="6" name="TextBox 3">
            <a:extLst>
              <a:ext uri="{FF2B5EF4-FFF2-40B4-BE49-F238E27FC236}">
                <a16:creationId xmlns:a16="http://schemas.microsoft.com/office/drawing/2014/main" id="{2705FDF7-D5C7-95F9-D597-86FBB543F8B5}"/>
              </a:ext>
            </a:extLst>
          </p:cNvPr>
          <p:cNvSpPr txBox="1"/>
          <p:nvPr/>
        </p:nvSpPr>
        <p:spPr>
          <a:xfrm>
            <a:off x="1333500" y="1550037"/>
            <a:ext cx="15621000" cy="11050654"/>
          </a:xfrm>
          <a:prstGeom prst="rect">
            <a:avLst/>
          </a:prstGeom>
        </p:spPr>
        <p:txBody>
          <a:bodyPr wrap="square" lIns="0" tIns="0" rIns="0" bIns="0" rtlCol="0" anchor="t">
            <a:spAutoFit/>
          </a:bodyPr>
          <a:lstStyle/>
          <a:p>
            <a:pPr marL="582925" lvl="1" indent="-291463" algn="l">
              <a:lnSpc>
                <a:spcPts val="3779"/>
              </a:lnSpc>
              <a:buFont typeface="Arial"/>
              <a:buChar char="•"/>
            </a:pPr>
            <a:r>
              <a:rPr lang="en-US" sz="2500" dirty="0">
                <a:solidFill>
                  <a:srgbClr val="FFFFFF"/>
                </a:solidFill>
                <a:latin typeface="Open Sans"/>
                <a:ea typeface="Open Sans"/>
                <a:cs typeface="Open Sans"/>
                <a:sym typeface="Open Sans"/>
              </a:rPr>
              <a:t>Three categories:</a:t>
            </a:r>
          </a:p>
          <a:p>
            <a:pPr marL="1040125" lvl="2" indent="-291463">
              <a:lnSpc>
                <a:spcPts val="3779"/>
              </a:lnSpc>
              <a:buFont typeface="Arial"/>
              <a:buChar char="•"/>
            </a:pPr>
            <a:r>
              <a:rPr lang="en-US" sz="2500" dirty="0">
                <a:solidFill>
                  <a:srgbClr val="FFFFFF"/>
                </a:solidFill>
                <a:latin typeface="Open Sans"/>
                <a:ea typeface="Open Sans"/>
                <a:cs typeface="Open Sans"/>
                <a:sym typeface="Open Sans"/>
              </a:rPr>
              <a:t>Alumni College</a:t>
            </a:r>
          </a:p>
          <a:p>
            <a:pPr marL="1040125" lvl="2" indent="-291463">
              <a:lnSpc>
                <a:spcPts val="3779"/>
              </a:lnSpc>
              <a:buFont typeface="Arial"/>
              <a:buChar char="•"/>
            </a:pPr>
            <a:r>
              <a:rPr lang="en-US" sz="2500" dirty="0">
                <a:solidFill>
                  <a:srgbClr val="FFFFFF"/>
                </a:solidFill>
                <a:latin typeface="Open Sans"/>
                <a:ea typeface="Open Sans"/>
                <a:cs typeface="Open Sans"/>
                <a:sym typeface="Open Sans"/>
              </a:rPr>
              <a:t>University Updates </a:t>
            </a:r>
          </a:p>
          <a:p>
            <a:pPr marL="1040125" lvl="2" indent="-291463">
              <a:lnSpc>
                <a:spcPts val="3779"/>
              </a:lnSpc>
              <a:buFont typeface="Arial"/>
              <a:buChar char="•"/>
            </a:pPr>
            <a:r>
              <a:rPr lang="en-US" sz="2500" dirty="0">
                <a:solidFill>
                  <a:srgbClr val="FFFFFF"/>
                </a:solidFill>
                <a:latin typeface="Open Sans"/>
                <a:ea typeface="Open Sans"/>
                <a:cs typeface="Open Sans"/>
                <a:sym typeface="Open Sans"/>
              </a:rPr>
              <a:t>Professional Development</a:t>
            </a:r>
          </a:p>
          <a:p>
            <a:pPr marL="582925" lvl="1" indent="-291463" algn="l">
              <a:lnSpc>
                <a:spcPts val="3779"/>
              </a:lnSpc>
              <a:buFont typeface="Arial"/>
              <a:buChar char="•"/>
            </a:pPr>
            <a:endParaRPr lang="en-US" sz="2500"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500" dirty="0">
                <a:solidFill>
                  <a:srgbClr val="FFFFFF"/>
                </a:solidFill>
                <a:latin typeface="Open Sans"/>
                <a:ea typeface="Open Sans"/>
                <a:cs typeface="Open Sans"/>
                <a:sym typeface="Open Sans"/>
              </a:rPr>
              <a:t>Recent &amp; Upcoming Sessions</a:t>
            </a:r>
          </a:p>
          <a:p>
            <a:pPr marL="748662" lvl="2">
              <a:lnSpc>
                <a:spcPts val="3779"/>
              </a:lnSpc>
            </a:pPr>
            <a:r>
              <a:rPr lang="en-US" sz="2500" dirty="0">
                <a:solidFill>
                  <a:srgbClr val="FFFFFF"/>
                </a:solidFill>
                <a:latin typeface="Open Sans"/>
                <a:ea typeface="Open Sans"/>
                <a:cs typeface="Open Sans"/>
                <a:sym typeface="Open Sans"/>
              </a:rPr>
              <a:t>Upcoming</a:t>
            </a:r>
          </a:p>
          <a:p>
            <a:pPr marL="1205862" lvl="2" indent="-457200">
              <a:lnSpc>
                <a:spcPts val="3779"/>
              </a:lnSpc>
              <a:buFont typeface="Arial" panose="020B0604020202020204" pitchFamily="34" charset="0"/>
              <a:buChar char="•"/>
            </a:pPr>
            <a:r>
              <a:rPr lang="en-US" sz="2500" dirty="0">
                <a:solidFill>
                  <a:srgbClr val="FFFFFF"/>
                </a:solidFill>
                <a:latin typeface="Open Sans"/>
                <a:ea typeface="Open Sans"/>
                <a:cs typeface="Open Sans"/>
                <a:sym typeface="Open Sans"/>
              </a:rPr>
              <a:t>What Happened to the Child I Used to Be? presented by Brent W. Roberts – Nov. 6 at 6pm</a:t>
            </a:r>
          </a:p>
          <a:p>
            <a:pPr marL="1205862" lvl="2" indent="-457200">
              <a:lnSpc>
                <a:spcPts val="3779"/>
              </a:lnSpc>
              <a:buFont typeface="Arial" panose="020B0604020202020204" pitchFamily="34" charset="0"/>
              <a:buChar char="•"/>
            </a:pPr>
            <a:r>
              <a:rPr lang="en-US" sz="2500" dirty="0">
                <a:solidFill>
                  <a:srgbClr val="FFFFFF"/>
                </a:solidFill>
                <a:latin typeface="Open Sans"/>
                <a:ea typeface="Open Sans"/>
                <a:cs typeface="Open Sans"/>
                <a:sym typeface="Open Sans"/>
              </a:rPr>
              <a:t>Money Smart, presented by the U of I Community Credit Union – Nov. 12 at 6pm</a:t>
            </a:r>
          </a:p>
          <a:p>
            <a:pPr marL="748662" lvl="2">
              <a:lnSpc>
                <a:spcPts val="3779"/>
              </a:lnSpc>
            </a:pPr>
            <a:endParaRPr lang="en-US" sz="2500" dirty="0">
              <a:solidFill>
                <a:srgbClr val="FFFFFF"/>
              </a:solidFill>
              <a:latin typeface="Open Sans"/>
              <a:ea typeface="Open Sans"/>
              <a:cs typeface="Open Sans"/>
              <a:sym typeface="Open Sans"/>
            </a:endParaRPr>
          </a:p>
          <a:p>
            <a:pPr marL="748662" lvl="2">
              <a:lnSpc>
                <a:spcPts val="3779"/>
              </a:lnSpc>
            </a:pPr>
            <a:r>
              <a:rPr lang="en-US" sz="2500" dirty="0">
                <a:solidFill>
                  <a:srgbClr val="FFFFFF"/>
                </a:solidFill>
                <a:latin typeface="Open Sans"/>
                <a:ea typeface="Open Sans"/>
                <a:cs typeface="Open Sans"/>
                <a:sym typeface="Open Sans"/>
              </a:rPr>
              <a:t>Recent</a:t>
            </a:r>
          </a:p>
          <a:p>
            <a:pPr marL="1040125" lvl="2" indent="-291463">
              <a:lnSpc>
                <a:spcPts val="3779"/>
              </a:lnSpc>
              <a:buFont typeface="Arial"/>
              <a:buChar char="•"/>
            </a:pPr>
            <a:r>
              <a:rPr lang="en-US" sz="2500" dirty="0">
                <a:solidFill>
                  <a:srgbClr val="FFFFFF"/>
                </a:solidFill>
                <a:latin typeface="Open Sans"/>
                <a:ea typeface="Open Sans"/>
                <a:cs typeface="Open Sans"/>
              </a:rPr>
              <a:t>New Insights and Enduring Principles for Building Strong Families by Professor Allen Barton</a:t>
            </a:r>
          </a:p>
          <a:p>
            <a:pPr marL="1040125" lvl="2" indent="-291463">
              <a:lnSpc>
                <a:spcPts val="3779"/>
              </a:lnSpc>
              <a:buFont typeface="Arial"/>
              <a:buChar char="•"/>
            </a:pPr>
            <a:r>
              <a:rPr lang="en-US" sz="2500" dirty="0">
                <a:solidFill>
                  <a:srgbClr val="FFFFFF"/>
                </a:solidFill>
                <a:latin typeface="Open Sans"/>
                <a:ea typeface="Open Sans"/>
                <a:cs typeface="Open Sans"/>
              </a:rPr>
              <a:t>The Certainty Trap – Democracy’s Biggest Threat by Professor Ilana Redstone</a:t>
            </a:r>
          </a:p>
          <a:p>
            <a:pPr marL="1040125" lvl="2" indent="-291463">
              <a:lnSpc>
                <a:spcPts val="3779"/>
              </a:lnSpc>
              <a:buFont typeface="Arial"/>
              <a:buChar char="•"/>
            </a:pPr>
            <a:r>
              <a:rPr lang="en-US" sz="2500" dirty="0">
                <a:solidFill>
                  <a:srgbClr val="FFFFFF"/>
                </a:solidFill>
                <a:latin typeface="Open Sans"/>
                <a:ea typeface="Open Sans"/>
                <a:cs typeface="Open Sans"/>
              </a:rPr>
              <a:t>A Conversation with Chancellor Jones</a:t>
            </a:r>
          </a:p>
          <a:p>
            <a:pPr marL="1040125" lvl="2" indent="-291463">
              <a:lnSpc>
                <a:spcPts val="3779"/>
              </a:lnSpc>
              <a:buFont typeface="Arial"/>
              <a:buChar char="•"/>
            </a:pPr>
            <a:r>
              <a:rPr lang="en-US" sz="2500" dirty="0">
                <a:solidFill>
                  <a:srgbClr val="FFFFFF"/>
                </a:solidFill>
                <a:latin typeface="Open Sans"/>
                <a:ea typeface="Open Sans"/>
                <a:cs typeface="Open Sans"/>
              </a:rPr>
              <a:t>Resolutions of Very Close Presidential Elections  by Professor Brian J. Gaines</a:t>
            </a:r>
          </a:p>
          <a:p>
            <a:pPr marL="1040125" lvl="2" indent="-291463">
              <a:lnSpc>
                <a:spcPts val="3779"/>
              </a:lnSpc>
              <a:buFont typeface="Arial"/>
              <a:buChar char="•"/>
            </a:pPr>
            <a:r>
              <a:rPr lang="en-US" sz="2500" dirty="0">
                <a:solidFill>
                  <a:srgbClr val="FFFFFF"/>
                </a:solidFill>
                <a:latin typeface="Open Sans"/>
                <a:ea typeface="Open Sans"/>
                <a:cs typeface="Open Sans"/>
              </a:rPr>
              <a:t>A Conversation with Josh Whitman</a:t>
            </a:r>
          </a:p>
          <a:p>
            <a:pPr marL="1040125" lvl="2" indent="-291463">
              <a:lnSpc>
                <a:spcPts val="3779"/>
              </a:lnSpc>
              <a:buFont typeface="Arial"/>
              <a:buChar char="•"/>
            </a:pPr>
            <a:endParaRPr lang="en-US" sz="2500" dirty="0">
              <a:solidFill>
                <a:srgbClr val="FFFFFF"/>
              </a:solidFill>
              <a:latin typeface="Open Sans"/>
              <a:ea typeface="Open Sans"/>
              <a:cs typeface="Open Sans"/>
            </a:endParaRPr>
          </a:p>
          <a:p>
            <a:pPr marL="1040125" lvl="2" indent="-291463">
              <a:lnSpc>
                <a:spcPts val="3779"/>
              </a:lnSpc>
              <a:buFont typeface="Arial"/>
              <a:buChar char="•"/>
            </a:pPr>
            <a:r>
              <a:rPr lang="en-US" sz="2500" dirty="0">
                <a:solidFill>
                  <a:srgbClr val="FFFFFF"/>
                </a:solidFill>
                <a:latin typeface="Open Sans"/>
                <a:ea typeface="Open Sans"/>
                <a:cs typeface="Open Sans"/>
                <a:hlinkClick r:id="rId3"/>
              </a:rPr>
              <a:t>https://uiaa.org/events/</a:t>
            </a:r>
            <a:r>
              <a:rPr lang="en-US" sz="2500" dirty="0">
                <a:solidFill>
                  <a:srgbClr val="FFFFFF"/>
                </a:solidFill>
                <a:latin typeface="Open Sans"/>
                <a:ea typeface="Open Sans"/>
                <a:cs typeface="Open Sans"/>
              </a:rPr>
              <a:t> 				</a:t>
            </a:r>
            <a:r>
              <a:rPr lang="en-US" sz="2500" dirty="0">
                <a:solidFill>
                  <a:srgbClr val="FFFFFF"/>
                </a:solidFill>
                <a:latin typeface="Open Sans"/>
                <a:ea typeface="Open Sans"/>
                <a:cs typeface="Open Sans"/>
                <a:hlinkClick r:id="rId4"/>
              </a:rPr>
              <a:t>https://uiaa.org/category/speaker-series/</a:t>
            </a:r>
            <a:r>
              <a:rPr lang="en-US" sz="2500" dirty="0">
                <a:solidFill>
                  <a:srgbClr val="FFFFFF"/>
                </a:solidFill>
                <a:latin typeface="Open Sans"/>
                <a:ea typeface="Open Sans"/>
                <a:cs typeface="Open Sans"/>
              </a:rPr>
              <a:t> </a:t>
            </a:r>
          </a:p>
          <a:p>
            <a:pPr marL="1040125" lvl="2" indent="-291463">
              <a:lnSpc>
                <a:spcPts val="3779"/>
              </a:lnSpc>
              <a:buFont typeface="Arial"/>
              <a:buChar char="•"/>
            </a:pPr>
            <a:endParaRPr lang="en-US" sz="2800" b="1" dirty="0"/>
          </a:p>
          <a:p>
            <a:pPr marL="1040125" lvl="2" indent="-291463">
              <a:lnSpc>
                <a:spcPts val="3779"/>
              </a:lnSpc>
              <a:buFont typeface="Arial"/>
              <a:buChar char="•"/>
            </a:pPr>
            <a:endParaRPr lang="en-US" sz="2800" b="1" dirty="0"/>
          </a:p>
          <a:p>
            <a:pPr marL="1040125" lvl="2" indent="-291463">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endParaRPr lang="en-US" sz="2699" dirty="0">
              <a:solidFill>
                <a:srgbClr val="FFFFFF"/>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123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extBox 2"/>
          <p:cNvSpPr txBox="1"/>
          <p:nvPr/>
        </p:nvSpPr>
        <p:spPr>
          <a:xfrm>
            <a:off x="6823935" y="3823970"/>
            <a:ext cx="4640130" cy="2667635"/>
          </a:xfrm>
          <a:prstGeom prst="rect">
            <a:avLst/>
          </a:prstGeom>
        </p:spPr>
        <p:txBody>
          <a:bodyPr lIns="0" tIns="0" rIns="0" bIns="0" rtlCol="0" anchor="t">
            <a:spAutoFit/>
          </a:bodyPr>
          <a:lstStyle/>
          <a:p>
            <a:pPr algn="ctr">
              <a:lnSpc>
                <a:spcPts val="7015"/>
              </a:lnSpc>
            </a:pPr>
            <a:r>
              <a:rPr lang="en-US" sz="6100">
                <a:solidFill>
                  <a:srgbClr val="FFFFFF"/>
                </a:solidFill>
                <a:latin typeface="Open Sans"/>
                <a:ea typeface="Open Sans"/>
                <a:cs typeface="Open Sans"/>
                <a:sym typeface="Open Sans"/>
              </a:rPr>
              <a:t>THANK YOU!</a:t>
            </a:r>
          </a:p>
          <a:p>
            <a:pPr algn="ctr">
              <a:lnSpc>
                <a:spcPts val="7015"/>
              </a:lnSpc>
            </a:pPr>
            <a:endParaRPr lang="en-US" sz="6100">
              <a:solidFill>
                <a:srgbClr val="FFFFFF"/>
              </a:solidFill>
              <a:latin typeface="Open Sans"/>
              <a:ea typeface="Open Sans"/>
              <a:cs typeface="Open Sans"/>
              <a:sym typeface="Open Sans"/>
            </a:endParaRPr>
          </a:p>
          <a:p>
            <a:pPr algn="ctr">
              <a:lnSpc>
                <a:spcPts val="7015"/>
              </a:lnSpc>
            </a:pPr>
            <a:r>
              <a:rPr lang="en-US" sz="6100">
                <a:solidFill>
                  <a:srgbClr val="FFFFFF"/>
                </a:solidFill>
                <a:latin typeface="Open Sans"/>
                <a:ea typeface="Open Sans"/>
                <a:cs typeface="Open Sans"/>
                <a:sym typeface="Open Sans"/>
              </a:rPr>
              <a:t>QUESTIONS</a:t>
            </a:r>
          </a:p>
        </p:txBody>
      </p:sp>
      <p:sp>
        <p:nvSpPr>
          <p:cNvPr id="3" name="Freeform 3"/>
          <p:cNvSpPr/>
          <p:nvPr/>
        </p:nvSpPr>
        <p:spPr>
          <a:xfrm>
            <a:off x="15211961" y="308272"/>
            <a:ext cx="4094679" cy="1440856"/>
          </a:xfrm>
          <a:custGeom>
            <a:avLst/>
            <a:gdLst/>
            <a:ahLst/>
            <a:cxnLst/>
            <a:rect l="l" t="t" r="r" b="b"/>
            <a:pathLst>
              <a:path w="4094679" h="1440856">
                <a:moveTo>
                  <a:pt x="0" y="0"/>
                </a:moveTo>
                <a:lnTo>
                  <a:pt x="4094678" y="0"/>
                </a:lnTo>
                <a:lnTo>
                  <a:pt x="4094678" y="1440856"/>
                </a:lnTo>
                <a:lnTo>
                  <a:pt x="0" y="144085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Freeform 2"/>
          <p:cNvSpPr/>
          <p:nvPr/>
        </p:nvSpPr>
        <p:spPr>
          <a:xfrm>
            <a:off x="3036459" y="4171033"/>
            <a:ext cx="12216890" cy="1985245"/>
          </a:xfrm>
          <a:custGeom>
            <a:avLst/>
            <a:gdLst/>
            <a:ahLst/>
            <a:cxnLst/>
            <a:rect l="l" t="t" r="r" b="b"/>
            <a:pathLst>
              <a:path w="12216890" h="1985245">
                <a:moveTo>
                  <a:pt x="0" y="0"/>
                </a:moveTo>
                <a:lnTo>
                  <a:pt x="12216891" y="0"/>
                </a:lnTo>
                <a:lnTo>
                  <a:pt x="12216891" y="1985245"/>
                </a:lnTo>
                <a:lnTo>
                  <a:pt x="0" y="198524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9155552" cy="1248972"/>
            <a:chOff x="0" y="0"/>
            <a:chExt cx="2411339" cy="328947"/>
          </a:xfrm>
        </p:grpSpPr>
        <p:sp>
          <p:nvSpPr>
            <p:cNvPr id="4" name="Freeform 4"/>
            <p:cNvSpPr/>
            <p:nvPr/>
          </p:nvSpPr>
          <p:spPr>
            <a:xfrm>
              <a:off x="0" y="0"/>
              <a:ext cx="2411339" cy="328947"/>
            </a:xfrm>
            <a:custGeom>
              <a:avLst/>
              <a:gdLst/>
              <a:ahLst/>
              <a:cxnLst/>
              <a:rect l="l" t="t" r="r" b="b"/>
              <a:pathLst>
                <a:path w="2411339" h="328947">
                  <a:moveTo>
                    <a:pt x="0" y="0"/>
                  </a:moveTo>
                  <a:lnTo>
                    <a:pt x="2411339" y="0"/>
                  </a:lnTo>
                  <a:lnTo>
                    <a:pt x="2411339" y="328947"/>
                  </a:lnTo>
                  <a:lnTo>
                    <a:pt x="0" y="328947"/>
                  </a:lnTo>
                  <a:close/>
                </a:path>
              </a:pathLst>
            </a:custGeom>
            <a:solidFill>
              <a:srgbClr val="FF5F05"/>
            </a:solidFill>
          </p:spPr>
          <p:txBody>
            <a:bodyPr/>
            <a:lstStyle/>
            <a:p>
              <a:endParaRPr lang="en-US"/>
            </a:p>
          </p:txBody>
        </p:sp>
        <p:sp>
          <p:nvSpPr>
            <p:cNvPr id="5" name="TextBox 5"/>
            <p:cNvSpPr txBox="1"/>
            <p:nvPr/>
          </p:nvSpPr>
          <p:spPr>
            <a:xfrm>
              <a:off x="0" y="-57150"/>
              <a:ext cx="2411339" cy="386097"/>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9144000" y="0"/>
            <a:ext cx="9144000" cy="1120075"/>
            <a:chOff x="0" y="0"/>
            <a:chExt cx="2408296" cy="294999"/>
          </a:xfrm>
        </p:grpSpPr>
        <p:sp>
          <p:nvSpPr>
            <p:cNvPr id="7" name="Freeform 7"/>
            <p:cNvSpPr/>
            <p:nvPr/>
          </p:nvSpPr>
          <p:spPr>
            <a:xfrm>
              <a:off x="0" y="0"/>
              <a:ext cx="2408296" cy="294999"/>
            </a:xfrm>
            <a:custGeom>
              <a:avLst/>
              <a:gdLst/>
              <a:ahLst/>
              <a:cxnLst/>
              <a:rect l="l" t="t" r="r" b="b"/>
              <a:pathLst>
                <a:path w="2408296" h="294999">
                  <a:moveTo>
                    <a:pt x="0" y="0"/>
                  </a:moveTo>
                  <a:lnTo>
                    <a:pt x="2408296" y="0"/>
                  </a:lnTo>
                  <a:lnTo>
                    <a:pt x="2408296" y="294999"/>
                  </a:lnTo>
                  <a:lnTo>
                    <a:pt x="0" y="294999"/>
                  </a:lnTo>
                  <a:close/>
                </a:path>
              </a:pathLst>
            </a:custGeom>
            <a:solidFill>
              <a:srgbClr val="FF5F05"/>
            </a:solidFill>
          </p:spPr>
          <p:txBody>
            <a:bodyPr/>
            <a:lstStyle/>
            <a:p>
              <a:endParaRPr lang="en-US"/>
            </a:p>
          </p:txBody>
        </p:sp>
        <p:sp>
          <p:nvSpPr>
            <p:cNvPr id="8" name="TextBox 8"/>
            <p:cNvSpPr txBox="1"/>
            <p:nvPr/>
          </p:nvSpPr>
          <p:spPr>
            <a:xfrm>
              <a:off x="0" y="-57150"/>
              <a:ext cx="2408296" cy="352149"/>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2175682" y="933450"/>
            <a:ext cx="14857257" cy="4104724"/>
            <a:chOff x="0" y="0"/>
            <a:chExt cx="3913023" cy="1081080"/>
          </a:xfrm>
        </p:grpSpPr>
        <p:sp>
          <p:nvSpPr>
            <p:cNvPr id="10" name="Freeform 10"/>
            <p:cNvSpPr/>
            <p:nvPr/>
          </p:nvSpPr>
          <p:spPr>
            <a:xfrm>
              <a:off x="0" y="0"/>
              <a:ext cx="3913022" cy="1081080"/>
            </a:xfrm>
            <a:custGeom>
              <a:avLst/>
              <a:gdLst/>
              <a:ahLst/>
              <a:cxnLst/>
              <a:rect l="l" t="t" r="r" b="b"/>
              <a:pathLst>
                <a:path w="3913022" h="1081080">
                  <a:moveTo>
                    <a:pt x="0" y="0"/>
                  </a:moveTo>
                  <a:lnTo>
                    <a:pt x="3913022" y="0"/>
                  </a:lnTo>
                  <a:lnTo>
                    <a:pt x="3913022" y="1081080"/>
                  </a:lnTo>
                  <a:lnTo>
                    <a:pt x="0" y="1081080"/>
                  </a:lnTo>
                  <a:close/>
                </a:path>
              </a:pathLst>
            </a:custGeom>
            <a:solidFill>
              <a:srgbClr val="CAD9EF"/>
            </a:solidFill>
          </p:spPr>
          <p:txBody>
            <a:bodyPr/>
            <a:lstStyle/>
            <a:p>
              <a:endParaRPr lang="en-US"/>
            </a:p>
          </p:txBody>
        </p:sp>
        <p:sp>
          <p:nvSpPr>
            <p:cNvPr id="11" name="TextBox 11"/>
            <p:cNvSpPr txBox="1"/>
            <p:nvPr/>
          </p:nvSpPr>
          <p:spPr>
            <a:xfrm>
              <a:off x="0" y="-57150"/>
              <a:ext cx="3913023" cy="1138230"/>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1385003" y="933450"/>
            <a:ext cx="7759901" cy="4104724"/>
            <a:chOff x="0" y="0"/>
            <a:chExt cx="1202212" cy="635929"/>
          </a:xfrm>
        </p:grpSpPr>
        <p:sp>
          <p:nvSpPr>
            <p:cNvPr id="13" name="Freeform 13"/>
            <p:cNvSpPr/>
            <p:nvPr/>
          </p:nvSpPr>
          <p:spPr>
            <a:xfrm>
              <a:off x="0" y="0"/>
              <a:ext cx="1202212" cy="635929"/>
            </a:xfrm>
            <a:custGeom>
              <a:avLst/>
              <a:gdLst/>
              <a:ahLst/>
              <a:cxnLst/>
              <a:rect l="l" t="t" r="r" b="b"/>
              <a:pathLst>
                <a:path w="1202212" h="635929">
                  <a:moveTo>
                    <a:pt x="0" y="0"/>
                  </a:moveTo>
                  <a:lnTo>
                    <a:pt x="1202212" y="0"/>
                  </a:lnTo>
                  <a:lnTo>
                    <a:pt x="1202212" y="635929"/>
                  </a:lnTo>
                  <a:lnTo>
                    <a:pt x="0" y="635929"/>
                  </a:lnTo>
                  <a:close/>
                </a:path>
              </a:pathLst>
            </a:custGeom>
            <a:blipFill>
              <a:blip r:embed="rId3"/>
              <a:stretch>
                <a:fillRect t="-12901" b="-12901"/>
              </a:stretch>
            </a:blipFill>
          </p:spPr>
          <p:txBody>
            <a:bodyPr/>
            <a:lstStyle/>
            <a:p>
              <a:endParaRPr lang="en-US"/>
            </a:p>
          </p:txBody>
        </p:sp>
      </p:grpSp>
      <p:sp>
        <p:nvSpPr>
          <p:cNvPr id="14" name="Freeform 14"/>
          <p:cNvSpPr/>
          <p:nvPr/>
        </p:nvSpPr>
        <p:spPr>
          <a:xfrm>
            <a:off x="14181743" y="801882"/>
            <a:ext cx="4106257" cy="1444931"/>
          </a:xfrm>
          <a:custGeom>
            <a:avLst/>
            <a:gdLst/>
            <a:ahLst/>
            <a:cxnLst/>
            <a:rect l="l" t="t" r="r" b="b"/>
            <a:pathLst>
              <a:path w="4106257" h="1444931">
                <a:moveTo>
                  <a:pt x="0" y="0"/>
                </a:moveTo>
                <a:lnTo>
                  <a:pt x="4106257" y="0"/>
                </a:lnTo>
                <a:lnTo>
                  <a:pt x="4106257" y="1444931"/>
                </a:lnTo>
                <a:lnTo>
                  <a:pt x="0" y="1444931"/>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9345675" y="2690763"/>
            <a:ext cx="7245491" cy="1064895"/>
          </a:xfrm>
          <a:prstGeom prst="rect">
            <a:avLst/>
          </a:prstGeom>
        </p:spPr>
        <p:txBody>
          <a:bodyPr lIns="0" tIns="0" rIns="0" bIns="0" rtlCol="0" anchor="t">
            <a:spAutoFit/>
          </a:bodyPr>
          <a:lstStyle/>
          <a:p>
            <a:pPr algn="l">
              <a:lnSpc>
                <a:spcPts val="8280"/>
              </a:lnSpc>
            </a:pPr>
            <a:r>
              <a:rPr lang="en-US" sz="7200">
                <a:solidFill>
                  <a:srgbClr val="000000"/>
                </a:solidFill>
                <a:latin typeface="Source Sans Pro"/>
                <a:ea typeface="Source Sans Pro"/>
                <a:cs typeface="Source Sans Pro"/>
                <a:sym typeface="Source Sans Pro"/>
              </a:rPr>
              <a:t>UIAA 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extBox 2"/>
          <p:cNvSpPr txBox="1"/>
          <p:nvPr/>
        </p:nvSpPr>
        <p:spPr>
          <a:xfrm>
            <a:off x="3124200" y="244594"/>
            <a:ext cx="10464425"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UIAA HISTORY &amp; OVERVIEW </a:t>
            </a:r>
          </a:p>
        </p:txBody>
      </p:sp>
      <p:sp>
        <p:nvSpPr>
          <p:cNvPr id="3" name="TextBox 3"/>
          <p:cNvSpPr txBox="1"/>
          <p:nvPr/>
        </p:nvSpPr>
        <p:spPr>
          <a:xfrm>
            <a:off x="1752600" y="1409700"/>
            <a:ext cx="14628902" cy="7780528"/>
          </a:xfrm>
          <a:prstGeom prst="rect">
            <a:avLst/>
          </a:prstGeom>
        </p:spPr>
        <p:txBody>
          <a:bodyPr lIns="0" tIns="0" rIns="0" bIns="0" rtlCol="0" anchor="t">
            <a:spAutoFit/>
          </a:bodyPr>
          <a:lstStyle/>
          <a:p>
            <a:pPr marL="634362" lvl="1" indent="-342900" algn="l">
              <a:lnSpc>
                <a:spcPts val="3779"/>
              </a:lnSpc>
              <a:buFont typeface="Arial" panose="020B0604020202020204" pitchFamily="34" charset="0"/>
              <a:buChar char="•"/>
            </a:pPr>
            <a:r>
              <a:rPr lang="en-US" sz="2200" dirty="0">
                <a:solidFill>
                  <a:srgbClr val="FFFFFF"/>
                </a:solidFill>
                <a:latin typeface="Open Sans"/>
                <a:ea typeface="Open Sans"/>
                <a:cs typeface="Open Sans"/>
                <a:sym typeface="Open Sans"/>
              </a:rPr>
              <a:t>Founded in 1873</a:t>
            </a:r>
          </a:p>
          <a:p>
            <a:pPr marL="582925" lvl="1" indent="-291463" algn="l">
              <a:lnSpc>
                <a:spcPts val="3779"/>
              </a:lnSpc>
              <a:buFont typeface="Arial"/>
              <a:buChar char="•"/>
            </a:pPr>
            <a:r>
              <a:rPr lang="en-US" sz="2200" dirty="0">
                <a:solidFill>
                  <a:srgbClr val="FFFFFF"/>
                </a:solidFill>
                <a:latin typeface="Open Sans"/>
                <a:ea typeface="Open Sans"/>
                <a:cs typeface="Open Sans"/>
                <a:sym typeface="Open Sans"/>
              </a:rPr>
              <a:t>Incorporated as a 501(c)(3) independent, not-for-profit organization with the Internal Revenue Service in 1912.</a:t>
            </a:r>
          </a:p>
          <a:p>
            <a:pPr marL="1165850" lvl="2" indent="-388617" algn="l">
              <a:lnSpc>
                <a:spcPts val="3779"/>
              </a:lnSpc>
              <a:buFont typeface="Arial"/>
              <a:buChar char="⚬"/>
            </a:pPr>
            <a:r>
              <a:rPr lang="en-US" sz="2200" dirty="0">
                <a:solidFill>
                  <a:srgbClr val="FFFFFF"/>
                </a:solidFill>
                <a:latin typeface="Open Sans"/>
                <a:ea typeface="Open Sans"/>
                <a:cs typeface="Open Sans"/>
                <a:sym typeface="Open Sans"/>
              </a:rPr>
              <a:t>Governed by volunteer Board of Directors.</a:t>
            </a:r>
          </a:p>
          <a:p>
            <a:pPr marL="1165850" lvl="2" indent="-388617" algn="l">
              <a:lnSpc>
                <a:spcPts val="3779"/>
              </a:lnSpc>
              <a:buFont typeface="Arial"/>
              <a:buChar char="⚬"/>
            </a:pPr>
            <a:r>
              <a:rPr lang="en-US" sz="2200" dirty="0">
                <a:solidFill>
                  <a:srgbClr val="FFFFFF"/>
                </a:solidFill>
                <a:latin typeface="Open Sans"/>
                <a:ea typeface="Open Sans"/>
                <a:cs typeface="Open Sans"/>
                <a:sym typeface="Open Sans"/>
              </a:rPr>
              <a:t>A University Related Organization (“URO”) of the University of Illinois, similar to the University of Illinois Foundation.</a:t>
            </a:r>
          </a:p>
          <a:p>
            <a:pPr marL="1165850" lvl="2" indent="-388617" algn="l">
              <a:lnSpc>
                <a:spcPts val="3779"/>
              </a:lnSpc>
              <a:buFont typeface="Arial"/>
              <a:buChar char="⚬"/>
            </a:pPr>
            <a:r>
              <a:rPr lang="en-US" sz="2200" dirty="0">
                <a:solidFill>
                  <a:srgbClr val="FFFFFF"/>
                </a:solidFill>
                <a:latin typeface="Open Sans"/>
                <a:ea typeface="Open Sans"/>
                <a:cs typeface="Open Sans"/>
                <a:sym typeface="Open Sans"/>
              </a:rPr>
              <a:t>Maintains annual service agreement with the University of Illinois Urbana-Champaign.</a:t>
            </a:r>
          </a:p>
          <a:p>
            <a:pPr marL="1165850" lvl="2" indent="-388617" algn="l">
              <a:lnSpc>
                <a:spcPts val="3779"/>
              </a:lnSpc>
              <a:buFont typeface="Arial"/>
              <a:buChar char="⚬"/>
            </a:pPr>
            <a:endParaRPr lang="en-US" sz="2200" dirty="0">
              <a:solidFill>
                <a:srgbClr val="FFFFFF"/>
              </a:solidFill>
              <a:latin typeface="Open Sans"/>
              <a:ea typeface="Open Sans"/>
              <a:cs typeface="Open Sans"/>
              <a:sym typeface="Open Sans"/>
            </a:endParaRPr>
          </a:p>
          <a:p>
            <a:pPr marL="662933" lvl="1" indent="-342900">
              <a:lnSpc>
                <a:spcPts val="3779"/>
              </a:lnSpc>
              <a:buFont typeface="Arial" panose="020B0604020202020204" pitchFamily="34" charset="0"/>
              <a:buChar char="•"/>
            </a:pPr>
            <a:r>
              <a:rPr lang="en-US" sz="2200" dirty="0">
                <a:solidFill>
                  <a:srgbClr val="FFFFFF"/>
                </a:solidFill>
                <a:latin typeface="Open Sans"/>
                <a:ea typeface="Open Sans"/>
                <a:cs typeface="Open Sans"/>
                <a:sym typeface="Open Sans"/>
              </a:rPr>
              <a:t>Governed by a Board of Directors up to 20 Voting Members. </a:t>
            </a:r>
          </a:p>
          <a:p>
            <a:pPr marL="582925" lvl="1" indent="-291463" algn="l">
              <a:lnSpc>
                <a:spcPts val="3779"/>
              </a:lnSpc>
              <a:buFont typeface="Arial"/>
              <a:buChar char="•"/>
            </a:pPr>
            <a:r>
              <a:rPr lang="en-US" sz="2200" dirty="0">
                <a:solidFill>
                  <a:srgbClr val="FFFFFF"/>
                </a:solidFill>
                <a:latin typeface="Open Sans"/>
                <a:ea typeface="Open Sans"/>
                <a:cs typeface="Open Sans"/>
                <a:sym typeface="Open Sans"/>
              </a:rPr>
              <a:t>Currently have 21 employees.</a:t>
            </a:r>
          </a:p>
          <a:p>
            <a:pPr marL="1165850" lvl="2" indent="-388617" algn="l">
              <a:lnSpc>
                <a:spcPts val="3779"/>
              </a:lnSpc>
              <a:buFont typeface="Arial"/>
              <a:buChar char="⚬"/>
            </a:pPr>
            <a:r>
              <a:rPr lang="en-US" sz="2200" dirty="0">
                <a:solidFill>
                  <a:srgbClr val="FFFFFF"/>
                </a:solidFill>
                <a:latin typeface="Open Sans"/>
                <a:ea typeface="Open Sans"/>
                <a:cs typeface="Open Sans"/>
                <a:sym typeface="Open Sans"/>
              </a:rPr>
              <a:t>Functional areas: Communications, Engagement, Finance, HR, Marketing and Business Development.</a:t>
            </a:r>
          </a:p>
          <a:p>
            <a:pPr marL="1165850" lvl="2" indent="-388617" algn="l">
              <a:lnSpc>
                <a:spcPts val="3779"/>
              </a:lnSpc>
              <a:buFont typeface="Arial"/>
              <a:buChar char="⚬"/>
            </a:pPr>
            <a:r>
              <a:rPr lang="en-US" sz="2200" dirty="0">
                <a:solidFill>
                  <a:srgbClr val="FFFFFF"/>
                </a:solidFill>
                <a:latin typeface="Open Sans"/>
                <a:ea typeface="Open Sans"/>
                <a:cs typeface="Open Sans"/>
                <a:sym typeface="Open Sans"/>
              </a:rPr>
              <a:t>Based out of Alice Campbell Alumni Center.</a:t>
            </a:r>
          </a:p>
          <a:p>
            <a:pPr algn="l">
              <a:lnSpc>
                <a:spcPts val="2520"/>
              </a:lnSpc>
            </a:pPr>
            <a:endParaRPr lang="en-US" sz="2699" dirty="0">
              <a:solidFill>
                <a:srgbClr val="FFFFFF"/>
              </a:solidFill>
              <a:latin typeface="Open Sans"/>
              <a:ea typeface="Open Sans"/>
              <a:cs typeface="Open Sans"/>
              <a:sym typeface="Open Sans"/>
            </a:endParaRPr>
          </a:p>
          <a:p>
            <a:pPr algn="ctr">
              <a:lnSpc>
                <a:spcPts val="2520"/>
              </a:lnSpc>
            </a:pPr>
            <a:r>
              <a:rPr lang="en-US" sz="2400" i="1" dirty="0">
                <a:solidFill>
                  <a:schemeClr val="bg1"/>
                </a:solidFill>
              </a:rPr>
              <a:t>The mission of the Association is to enhance and advance the relationship between the University of Illinois Urbana-Champaign and all its alumni; to inspire lifelong loyalty and pride among alumni and friends by strengthening their relationship with the University of Illinois Urbana-Champaign; and to educate the public about the value of the University of Illinois Urbana-Champaign and its alumni.</a:t>
            </a:r>
            <a:endParaRPr lang="en-US" sz="2400" i="1" dirty="0">
              <a:solidFill>
                <a:schemeClr val="bg1"/>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Freeform 2"/>
          <p:cNvSpPr/>
          <p:nvPr/>
        </p:nvSpPr>
        <p:spPr>
          <a:xfrm>
            <a:off x="3036459" y="4171033"/>
            <a:ext cx="12216890" cy="1985245"/>
          </a:xfrm>
          <a:custGeom>
            <a:avLst/>
            <a:gdLst/>
            <a:ahLst/>
            <a:cxnLst/>
            <a:rect l="l" t="t" r="r" b="b"/>
            <a:pathLst>
              <a:path w="12216890" h="1985245">
                <a:moveTo>
                  <a:pt x="0" y="0"/>
                </a:moveTo>
                <a:lnTo>
                  <a:pt x="12216891" y="0"/>
                </a:lnTo>
                <a:lnTo>
                  <a:pt x="12216891" y="1985245"/>
                </a:lnTo>
                <a:lnTo>
                  <a:pt x="0" y="198524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9155552" cy="1248972"/>
            <a:chOff x="0" y="0"/>
            <a:chExt cx="2411339" cy="328947"/>
          </a:xfrm>
        </p:grpSpPr>
        <p:sp>
          <p:nvSpPr>
            <p:cNvPr id="4" name="Freeform 4"/>
            <p:cNvSpPr/>
            <p:nvPr/>
          </p:nvSpPr>
          <p:spPr>
            <a:xfrm>
              <a:off x="0" y="0"/>
              <a:ext cx="2411339" cy="328947"/>
            </a:xfrm>
            <a:custGeom>
              <a:avLst/>
              <a:gdLst/>
              <a:ahLst/>
              <a:cxnLst/>
              <a:rect l="l" t="t" r="r" b="b"/>
              <a:pathLst>
                <a:path w="2411339" h="328947">
                  <a:moveTo>
                    <a:pt x="0" y="0"/>
                  </a:moveTo>
                  <a:lnTo>
                    <a:pt x="2411339" y="0"/>
                  </a:lnTo>
                  <a:lnTo>
                    <a:pt x="2411339" y="328947"/>
                  </a:lnTo>
                  <a:lnTo>
                    <a:pt x="0" y="328947"/>
                  </a:lnTo>
                  <a:close/>
                </a:path>
              </a:pathLst>
            </a:custGeom>
            <a:solidFill>
              <a:srgbClr val="FF5F05"/>
            </a:solidFill>
          </p:spPr>
          <p:txBody>
            <a:bodyPr/>
            <a:lstStyle/>
            <a:p>
              <a:endParaRPr lang="en-US"/>
            </a:p>
          </p:txBody>
        </p:sp>
        <p:sp>
          <p:nvSpPr>
            <p:cNvPr id="5" name="TextBox 5"/>
            <p:cNvSpPr txBox="1"/>
            <p:nvPr/>
          </p:nvSpPr>
          <p:spPr>
            <a:xfrm>
              <a:off x="0" y="-57150"/>
              <a:ext cx="2411339" cy="386097"/>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9144000" y="0"/>
            <a:ext cx="9144000" cy="1120075"/>
            <a:chOff x="0" y="0"/>
            <a:chExt cx="2408296" cy="294999"/>
          </a:xfrm>
        </p:grpSpPr>
        <p:sp>
          <p:nvSpPr>
            <p:cNvPr id="7" name="Freeform 7"/>
            <p:cNvSpPr/>
            <p:nvPr/>
          </p:nvSpPr>
          <p:spPr>
            <a:xfrm>
              <a:off x="0" y="0"/>
              <a:ext cx="2408296" cy="294999"/>
            </a:xfrm>
            <a:custGeom>
              <a:avLst/>
              <a:gdLst/>
              <a:ahLst/>
              <a:cxnLst/>
              <a:rect l="l" t="t" r="r" b="b"/>
              <a:pathLst>
                <a:path w="2408296" h="294999">
                  <a:moveTo>
                    <a:pt x="0" y="0"/>
                  </a:moveTo>
                  <a:lnTo>
                    <a:pt x="2408296" y="0"/>
                  </a:lnTo>
                  <a:lnTo>
                    <a:pt x="2408296" y="294999"/>
                  </a:lnTo>
                  <a:lnTo>
                    <a:pt x="0" y="294999"/>
                  </a:lnTo>
                  <a:close/>
                </a:path>
              </a:pathLst>
            </a:custGeom>
            <a:solidFill>
              <a:srgbClr val="FF5F05"/>
            </a:solidFill>
          </p:spPr>
          <p:txBody>
            <a:bodyPr/>
            <a:lstStyle/>
            <a:p>
              <a:endParaRPr lang="en-US"/>
            </a:p>
          </p:txBody>
        </p:sp>
        <p:sp>
          <p:nvSpPr>
            <p:cNvPr id="8" name="TextBox 8"/>
            <p:cNvSpPr txBox="1"/>
            <p:nvPr/>
          </p:nvSpPr>
          <p:spPr>
            <a:xfrm>
              <a:off x="0" y="-57150"/>
              <a:ext cx="2408296" cy="352149"/>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2175682" y="933450"/>
            <a:ext cx="14857257" cy="4104724"/>
            <a:chOff x="0" y="0"/>
            <a:chExt cx="3913023" cy="1081080"/>
          </a:xfrm>
        </p:grpSpPr>
        <p:sp>
          <p:nvSpPr>
            <p:cNvPr id="10" name="Freeform 10"/>
            <p:cNvSpPr/>
            <p:nvPr/>
          </p:nvSpPr>
          <p:spPr>
            <a:xfrm>
              <a:off x="0" y="0"/>
              <a:ext cx="3913022" cy="1081080"/>
            </a:xfrm>
            <a:custGeom>
              <a:avLst/>
              <a:gdLst/>
              <a:ahLst/>
              <a:cxnLst/>
              <a:rect l="l" t="t" r="r" b="b"/>
              <a:pathLst>
                <a:path w="3913022" h="1081080">
                  <a:moveTo>
                    <a:pt x="0" y="0"/>
                  </a:moveTo>
                  <a:lnTo>
                    <a:pt x="3913022" y="0"/>
                  </a:lnTo>
                  <a:lnTo>
                    <a:pt x="3913022" y="1081080"/>
                  </a:lnTo>
                  <a:lnTo>
                    <a:pt x="0" y="1081080"/>
                  </a:lnTo>
                  <a:close/>
                </a:path>
              </a:pathLst>
            </a:custGeom>
            <a:solidFill>
              <a:srgbClr val="CAD9EF"/>
            </a:solidFill>
          </p:spPr>
          <p:txBody>
            <a:bodyPr/>
            <a:lstStyle/>
            <a:p>
              <a:endParaRPr lang="en-US"/>
            </a:p>
          </p:txBody>
        </p:sp>
        <p:sp>
          <p:nvSpPr>
            <p:cNvPr id="11" name="TextBox 11"/>
            <p:cNvSpPr txBox="1"/>
            <p:nvPr/>
          </p:nvSpPr>
          <p:spPr>
            <a:xfrm>
              <a:off x="0" y="-57150"/>
              <a:ext cx="3913023" cy="1138230"/>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1385003" y="933450"/>
            <a:ext cx="7759901" cy="4104724"/>
            <a:chOff x="0" y="0"/>
            <a:chExt cx="1202212" cy="635929"/>
          </a:xfrm>
        </p:grpSpPr>
        <p:sp>
          <p:nvSpPr>
            <p:cNvPr id="13" name="Freeform 13"/>
            <p:cNvSpPr/>
            <p:nvPr/>
          </p:nvSpPr>
          <p:spPr>
            <a:xfrm>
              <a:off x="0" y="0"/>
              <a:ext cx="1202212" cy="635929"/>
            </a:xfrm>
            <a:custGeom>
              <a:avLst/>
              <a:gdLst/>
              <a:ahLst/>
              <a:cxnLst/>
              <a:rect l="l" t="t" r="r" b="b"/>
              <a:pathLst>
                <a:path w="1202212" h="635929">
                  <a:moveTo>
                    <a:pt x="0" y="0"/>
                  </a:moveTo>
                  <a:lnTo>
                    <a:pt x="1202212" y="0"/>
                  </a:lnTo>
                  <a:lnTo>
                    <a:pt x="1202212" y="635929"/>
                  </a:lnTo>
                  <a:lnTo>
                    <a:pt x="0" y="635929"/>
                  </a:lnTo>
                  <a:close/>
                </a:path>
              </a:pathLst>
            </a:custGeom>
            <a:blipFill>
              <a:blip r:embed="rId3"/>
              <a:stretch>
                <a:fillRect t="-12901" b="-12901"/>
              </a:stretch>
            </a:blipFill>
          </p:spPr>
          <p:txBody>
            <a:bodyPr/>
            <a:lstStyle/>
            <a:p>
              <a:endParaRPr lang="en-US"/>
            </a:p>
          </p:txBody>
        </p:sp>
      </p:grpSp>
      <p:sp>
        <p:nvSpPr>
          <p:cNvPr id="14" name="Freeform 14"/>
          <p:cNvSpPr/>
          <p:nvPr/>
        </p:nvSpPr>
        <p:spPr>
          <a:xfrm>
            <a:off x="14181743" y="801882"/>
            <a:ext cx="4106257" cy="1444931"/>
          </a:xfrm>
          <a:custGeom>
            <a:avLst/>
            <a:gdLst/>
            <a:ahLst/>
            <a:cxnLst/>
            <a:rect l="l" t="t" r="r" b="b"/>
            <a:pathLst>
              <a:path w="4106257" h="1444931">
                <a:moveTo>
                  <a:pt x="0" y="0"/>
                </a:moveTo>
                <a:lnTo>
                  <a:pt x="4106257" y="0"/>
                </a:lnTo>
                <a:lnTo>
                  <a:pt x="4106257" y="1444931"/>
                </a:lnTo>
                <a:lnTo>
                  <a:pt x="0" y="1444931"/>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9345675" y="2690763"/>
            <a:ext cx="7245491" cy="998800"/>
          </a:xfrm>
          <a:prstGeom prst="rect">
            <a:avLst/>
          </a:prstGeom>
        </p:spPr>
        <p:txBody>
          <a:bodyPr lIns="0" tIns="0" rIns="0" bIns="0" rtlCol="0" anchor="t">
            <a:spAutoFit/>
          </a:bodyPr>
          <a:lstStyle/>
          <a:p>
            <a:pPr algn="l">
              <a:lnSpc>
                <a:spcPts val="8280"/>
              </a:lnSpc>
            </a:pPr>
            <a:r>
              <a:rPr lang="en-US" sz="6000" dirty="0">
                <a:solidFill>
                  <a:srgbClr val="000000"/>
                </a:solidFill>
                <a:latin typeface="Source Sans Pro"/>
                <a:ea typeface="Source Sans Pro"/>
                <a:cs typeface="Source Sans Pro"/>
                <a:sym typeface="Source Sans Pro"/>
              </a:rPr>
              <a:t>WAYS TO BE INVOLVED</a:t>
            </a:r>
          </a:p>
        </p:txBody>
      </p:sp>
    </p:spTree>
    <p:extLst>
      <p:ext uri="{BB962C8B-B14F-4D97-AF65-F5344CB8AC3E}">
        <p14:creationId xmlns:p14="http://schemas.microsoft.com/office/powerpoint/2010/main" val="16314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3" name="TextBox 3"/>
          <p:cNvSpPr txBox="1"/>
          <p:nvPr/>
        </p:nvSpPr>
        <p:spPr>
          <a:xfrm>
            <a:off x="1784897" y="1879634"/>
            <a:ext cx="14628902" cy="2766335"/>
          </a:xfrm>
          <a:prstGeom prst="rect">
            <a:avLst/>
          </a:prstGeom>
        </p:spPr>
        <p:txBody>
          <a:bodyPr lIns="0" tIns="0" rIns="0" bIns="0" rtlCol="0" anchor="t">
            <a:spAutoFit/>
          </a:bodyPr>
          <a:lstStyle/>
          <a:p>
            <a:pPr marL="291462" lvl="1" algn="l">
              <a:lnSpc>
                <a:spcPts val="3779"/>
              </a:lnSpc>
            </a:pPr>
            <a:r>
              <a:rPr lang="en-US" sz="2800" i="1" dirty="0">
                <a:solidFill>
                  <a:schemeClr val="bg1"/>
                </a:solidFill>
              </a:rPr>
              <a:t>For 50 years, the University of Illinois Alumni Association’s EXPLORERS travel program has sent Illini and friends on unforgettable adventures around the world. With all details meticulously choreographed, EXPLORERS offers you exclusive access to a variety of once-in-a-lifetime adventures, providing a safe and enriching way for you, your friends and families to connect, inspire and celebrate.</a:t>
            </a:r>
            <a:endParaRPr lang="en-US" sz="2699" i="1" dirty="0">
              <a:solidFill>
                <a:schemeClr val="bg1"/>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2971800" y="244594"/>
            <a:ext cx="10616825"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EXPLORERS Travel Program</a:t>
            </a:r>
          </a:p>
        </p:txBody>
      </p:sp>
      <p:sp>
        <p:nvSpPr>
          <p:cNvPr id="6" name="TextBox 3">
            <a:extLst>
              <a:ext uri="{FF2B5EF4-FFF2-40B4-BE49-F238E27FC236}">
                <a16:creationId xmlns:a16="http://schemas.microsoft.com/office/drawing/2014/main" id="{2705FDF7-D5C7-95F9-D597-86FBB543F8B5}"/>
              </a:ext>
            </a:extLst>
          </p:cNvPr>
          <p:cNvSpPr txBox="1"/>
          <p:nvPr/>
        </p:nvSpPr>
        <p:spPr>
          <a:xfrm>
            <a:off x="1784897" y="4457700"/>
            <a:ext cx="14628902" cy="6664838"/>
          </a:xfrm>
          <a:prstGeom prst="rect">
            <a:avLst/>
          </a:prstGeom>
        </p:spPr>
        <p:txBody>
          <a:bodyPr lIns="0" tIns="0" rIns="0" bIns="0" rtlCol="0" anchor="t">
            <a:spAutoFit/>
          </a:bodyPr>
          <a:lstStyle/>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Currently offering 40+ tours a year</a:t>
            </a:r>
          </a:p>
          <a:p>
            <a:pPr marL="582925" lvl="1" indent="-291463" algn="l">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600+ travelers each year through the Explorers program</a:t>
            </a:r>
          </a:p>
          <a:p>
            <a:pPr marL="1040125" lvl="2" indent="-291463">
              <a:lnSpc>
                <a:spcPts val="3779"/>
              </a:lnSpc>
              <a:buFont typeface="Arial"/>
              <a:buChar char="•"/>
            </a:pPr>
            <a:r>
              <a:rPr lang="en-US" sz="2699" dirty="0">
                <a:solidFill>
                  <a:srgbClr val="FFFFFF"/>
                </a:solidFill>
                <a:latin typeface="Open Sans"/>
                <a:ea typeface="Open Sans"/>
                <a:cs typeface="Open Sans"/>
                <a:sym typeface="Open Sans"/>
              </a:rPr>
              <a:t>Trips typically include anywhere from 2 – 30 Illinois travelers per trip.</a:t>
            </a:r>
          </a:p>
          <a:p>
            <a:pPr marL="582925" lvl="1" indent="-291463" algn="l">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Professional tour directors and curated itineraries.</a:t>
            </a:r>
          </a:p>
          <a:p>
            <a:pPr algn="l">
              <a:lnSpc>
                <a:spcPts val="3779"/>
              </a:lnSpc>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Three primary tour vendors</a:t>
            </a:r>
          </a:p>
          <a:p>
            <a:pPr marL="1040125" lvl="2" indent="-291463">
              <a:lnSpc>
                <a:spcPts val="3779"/>
              </a:lnSpc>
              <a:buFont typeface="Arial"/>
              <a:buChar char="•"/>
            </a:pPr>
            <a:r>
              <a:rPr lang="en-US" sz="2699" dirty="0">
                <a:solidFill>
                  <a:srgbClr val="FFFFFF"/>
                </a:solidFill>
                <a:latin typeface="Open Sans"/>
                <a:ea typeface="Open Sans"/>
                <a:cs typeface="Open Sans"/>
                <a:sym typeface="Open Sans"/>
              </a:rPr>
              <a:t>AHI</a:t>
            </a:r>
          </a:p>
          <a:p>
            <a:pPr marL="1040125" lvl="2" indent="-291463">
              <a:lnSpc>
                <a:spcPts val="3779"/>
              </a:lnSpc>
              <a:buFont typeface="Arial"/>
              <a:buChar char="•"/>
            </a:pPr>
            <a:r>
              <a:rPr lang="en-US" sz="2699" dirty="0" err="1">
                <a:solidFill>
                  <a:srgbClr val="FFFFFF"/>
                </a:solidFill>
                <a:latin typeface="Open Sans"/>
                <a:ea typeface="Open Sans"/>
                <a:cs typeface="Open Sans"/>
                <a:sym typeface="Open Sans"/>
              </a:rPr>
              <a:t>Orbridge</a:t>
            </a:r>
            <a:endParaRPr lang="en-US" sz="2699" dirty="0">
              <a:solidFill>
                <a:srgbClr val="FFFFFF"/>
              </a:solidFill>
              <a:latin typeface="Open Sans"/>
              <a:ea typeface="Open Sans"/>
              <a:cs typeface="Open Sans"/>
              <a:sym typeface="Open Sans"/>
            </a:endParaRPr>
          </a:p>
          <a:p>
            <a:pPr marL="1040125" lvl="2" indent="-291463">
              <a:lnSpc>
                <a:spcPts val="3779"/>
              </a:lnSpc>
              <a:buFont typeface="Arial"/>
              <a:buChar char="•"/>
            </a:pPr>
            <a:r>
              <a:rPr lang="en-US" sz="2699" dirty="0">
                <a:solidFill>
                  <a:srgbClr val="FFFFFF"/>
                </a:solidFill>
                <a:latin typeface="Open Sans"/>
                <a:ea typeface="Open Sans"/>
                <a:cs typeface="Open Sans"/>
                <a:sym typeface="Open Sans"/>
              </a:rPr>
              <a:t>GoNext</a:t>
            </a:r>
          </a:p>
          <a:p>
            <a:pPr marL="1040125" lvl="2" indent="-291463">
              <a:lnSpc>
                <a:spcPts val="3779"/>
              </a:lnSpc>
              <a:buFont typeface="Arial"/>
              <a:buChar char="•"/>
            </a:pPr>
            <a:endParaRPr lang="en-US" sz="2699" dirty="0">
              <a:solidFill>
                <a:srgbClr val="FFFFFF"/>
              </a:solidFill>
              <a:latin typeface="Open Sans"/>
              <a:ea typeface="Open Sans"/>
              <a:cs typeface="Open Sans"/>
              <a:sym typeface="Open Sans"/>
            </a:endParaRPr>
          </a:p>
          <a:p>
            <a:pPr marL="1040125" lvl="2" indent="-291463">
              <a:lnSpc>
                <a:spcPts val="3779"/>
              </a:lnSpc>
              <a:buFont typeface="Arial"/>
              <a:buChar char="•"/>
            </a:pPr>
            <a:endParaRPr lang="en-US" sz="2699" dirty="0">
              <a:solidFill>
                <a:srgbClr val="FFFFFF"/>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45428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3" name="TextBox 3"/>
          <p:cNvSpPr txBox="1"/>
          <p:nvPr/>
        </p:nvSpPr>
        <p:spPr>
          <a:xfrm>
            <a:off x="533400" y="1969572"/>
            <a:ext cx="5238129" cy="3253648"/>
          </a:xfrm>
          <a:prstGeom prst="rect">
            <a:avLst/>
          </a:prstGeom>
        </p:spPr>
        <p:txBody>
          <a:bodyPr wrap="square" lIns="0" tIns="0" rIns="0" bIns="0" rtlCol="0" anchor="t">
            <a:spAutoFit/>
          </a:bodyPr>
          <a:lstStyle/>
          <a:p>
            <a:pPr marL="291462" lvl="1" algn="l">
              <a:lnSpc>
                <a:spcPts val="3779"/>
              </a:lnSpc>
            </a:pPr>
            <a:r>
              <a:rPr lang="en-US" sz="2800" dirty="0">
                <a:solidFill>
                  <a:schemeClr val="bg1"/>
                </a:solidFill>
                <a:latin typeface="Open Sans"/>
                <a:ea typeface="Open Sans"/>
                <a:cs typeface="Open Sans"/>
                <a:sym typeface="Open Sans"/>
              </a:rPr>
              <a:t>Three Primary Ways</a:t>
            </a:r>
          </a:p>
          <a:p>
            <a:pPr marL="748662" lvl="1" indent="-457200" algn="l">
              <a:lnSpc>
                <a:spcPts val="3779"/>
              </a:lnSpc>
              <a:buFont typeface="Arial" panose="020B0604020202020204" pitchFamily="34" charset="0"/>
              <a:buChar char="•"/>
            </a:pPr>
            <a:r>
              <a:rPr lang="en-US" sz="2800" dirty="0">
                <a:solidFill>
                  <a:schemeClr val="bg1"/>
                </a:solidFill>
                <a:latin typeface="Open Sans"/>
                <a:ea typeface="Open Sans"/>
                <a:cs typeface="Open Sans"/>
                <a:sym typeface="Open Sans"/>
              </a:rPr>
              <a:t>Visit Website - </a:t>
            </a:r>
            <a:r>
              <a:rPr lang="en-US" sz="2800" dirty="0">
                <a:solidFill>
                  <a:schemeClr val="bg1"/>
                </a:solidFill>
                <a:latin typeface="Open Sans"/>
                <a:ea typeface="Open Sans"/>
                <a:cs typeface="Open Sans"/>
                <a:sym typeface="Open Sans"/>
                <a:hlinkClick r:id="rId2"/>
              </a:rPr>
              <a:t>https://uiaa.org/explorers/</a:t>
            </a:r>
            <a:endParaRPr lang="en-US" sz="2800" dirty="0">
              <a:solidFill>
                <a:schemeClr val="bg1"/>
              </a:solidFill>
              <a:latin typeface="Open Sans"/>
              <a:ea typeface="Open Sans"/>
              <a:cs typeface="Open Sans"/>
              <a:sym typeface="Open Sans"/>
            </a:endParaRPr>
          </a:p>
          <a:p>
            <a:pPr marL="748662" lvl="1" indent="-457200" algn="l">
              <a:lnSpc>
                <a:spcPts val="3779"/>
              </a:lnSpc>
              <a:buFont typeface="Arial" panose="020B0604020202020204" pitchFamily="34" charset="0"/>
              <a:buChar char="•"/>
            </a:pPr>
            <a:r>
              <a:rPr lang="en-US" sz="2800" dirty="0">
                <a:solidFill>
                  <a:schemeClr val="bg1"/>
                </a:solidFill>
                <a:latin typeface="Open Sans"/>
                <a:ea typeface="Open Sans"/>
                <a:cs typeface="Open Sans"/>
                <a:sym typeface="Open Sans"/>
              </a:rPr>
              <a:t>Mailing List</a:t>
            </a:r>
          </a:p>
          <a:p>
            <a:pPr marL="748662" lvl="1" indent="-457200" algn="l">
              <a:lnSpc>
                <a:spcPts val="3779"/>
              </a:lnSpc>
              <a:buFont typeface="Arial" panose="020B0604020202020204" pitchFamily="34" charset="0"/>
              <a:buChar char="•"/>
            </a:pPr>
            <a:r>
              <a:rPr lang="en-US" sz="2800" dirty="0">
                <a:solidFill>
                  <a:schemeClr val="bg1"/>
                </a:solidFill>
                <a:latin typeface="Open Sans"/>
                <a:ea typeface="Open Sans"/>
                <a:cs typeface="Open Sans"/>
                <a:sym typeface="Open Sans"/>
              </a:rPr>
              <a:t>EXPLORERS Newsletter</a:t>
            </a:r>
          </a:p>
          <a:p>
            <a:pPr marL="748662" lvl="1" indent="-457200" algn="l">
              <a:lnSpc>
                <a:spcPts val="3779"/>
              </a:lnSpc>
              <a:buFont typeface="Arial" panose="020B0604020202020204" pitchFamily="34" charset="0"/>
              <a:buChar char="•"/>
            </a:pPr>
            <a:endParaRPr lang="en-US" sz="2699" dirty="0">
              <a:solidFill>
                <a:schemeClr val="bg1"/>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3"/>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2971800" y="244594"/>
            <a:ext cx="10616825"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How Do I Find Information?</a:t>
            </a:r>
          </a:p>
        </p:txBody>
      </p:sp>
      <p:pic>
        <p:nvPicPr>
          <p:cNvPr id="7" name="Picture 6">
            <a:extLst>
              <a:ext uri="{FF2B5EF4-FFF2-40B4-BE49-F238E27FC236}">
                <a16:creationId xmlns:a16="http://schemas.microsoft.com/office/drawing/2014/main" id="{A5F01014-80CE-0397-3847-3C300F37A13B}"/>
              </a:ext>
            </a:extLst>
          </p:cNvPr>
          <p:cNvPicPr>
            <a:picLocks noChangeAspect="1"/>
          </p:cNvPicPr>
          <p:nvPr/>
        </p:nvPicPr>
        <p:blipFill>
          <a:blip r:embed="rId4"/>
          <a:stretch>
            <a:fillRect/>
          </a:stretch>
        </p:blipFill>
        <p:spPr>
          <a:xfrm>
            <a:off x="6438900" y="1390650"/>
            <a:ext cx="11315700" cy="8896350"/>
          </a:xfrm>
          <a:prstGeom prst="rect">
            <a:avLst/>
          </a:prstGeom>
        </p:spPr>
      </p:pic>
    </p:spTree>
    <p:extLst>
      <p:ext uri="{BB962C8B-B14F-4D97-AF65-F5344CB8AC3E}">
        <p14:creationId xmlns:p14="http://schemas.microsoft.com/office/powerpoint/2010/main" val="263308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pic>
        <p:nvPicPr>
          <p:cNvPr id="9" name="Picture 8">
            <a:extLst>
              <a:ext uri="{FF2B5EF4-FFF2-40B4-BE49-F238E27FC236}">
                <a16:creationId xmlns:a16="http://schemas.microsoft.com/office/drawing/2014/main" id="{B8A2E57B-8AD3-8AB1-3067-F114CE472808}"/>
              </a:ext>
            </a:extLst>
          </p:cNvPr>
          <p:cNvPicPr>
            <a:picLocks noChangeAspect="1"/>
          </p:cNvPicPr>
          <p:nvPr/>
        </p:nvPicPr>
        <p:blipFill>
          <a:blip r:embed="rId3"/>
          <a:stretch>
            <a:fillRect/>
          </a:stretch>
        </p:blipFill>
        <p:spPr>
          <a:xfrm>
            <a:off x="381000" y="1714500"/>
            <a:ext cx="10744200" cy="6505583"/>
          </a:xfrm>
          <a:prstGeom prst="rect">
            <a:avLst/>
          </a:prstGeom>
        </p:spPr>
      </p:pic>
      <p:pic>
        <p:nvPicPr>
          <p:cNvPr id="11" name="Picture 10">
            <a:extLst>
              <a:ext uri="{FF2B5EF4-FFF2-40B4-BE49-F238E27FC236}">
                <a16:creationId xmlns:a16="http://schemas.microsoft.com/office/drawing/2014/main" id="{526FF64D-7BA7-DB8A-673D-8C0B31041C03}"/>
              </a:ext>
            </a:extLst>
          </p:cNvPr>
          <p:cNvPicPr>
            <a:picLocks noChangeAspect="1"/>
          </p:cNvPicPr>
          <p:nvPr/>
        </p:nvPicPr>
        <p:blipFill>
          <a:blip r:embed="rId4"/>
          <a:stretch>
            <a:fillRect/>
          </a:stretch>
        </p:blipFill>
        <p:spPr>
          <a:xfrm>
            <a:off x="11417114" y="114300"/>
            <a:ext cx="5634999" cy="10172700"/>
          </a:xfrm>
          <a:prstGeom prst="rect">
            <a:avLst/>
          </a:prstGeom>
        </p:spPr>
      </p:pic>
      <p:sp>
        <p:nvSpPr>
          <p:cNvPr id="12" name="TextBox 2">
            <a:extLst>
              <a:ext uri="{FF2B5EF4-FFF2-40B4-BE49-F238E27FC236}">
                <a16:creationId xmlns:a16="http://schemas.microsoft.com/office/drawing/2014/main" id="{14CDC822-CBE7-1FFB-1865-5655E08CF016}"/>
              </a:ext>
            </a:extLst>
          </p:cNvPr>
          <p:cNvSpPr txBox="1"/>
          <p:nvPr/>
        </p:nvSpPr>
        <p:spPr>
          <a:xfrm>
            <a:off x="3200400" y="350831"/>
            <a:ext cx="4572000"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The Details</a:t>
            </a:r>
          </a:p>
        </p:txBody>
      </p:sp>
    </p:spTree>
    <p:extLst>
      <p:ext uri="{BB962C8B-B14F-4D97-AF65-F5344CB8AC3E}">
        <p14:creationId xmlns:p14="http://schemas.microsoft.com/office/powerpoint/2010/main" val="370865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3" name="TextBox 3"/>
          <p:cNvSpPr txBox="1"/>
          <p:nvPr/>
        </p:nvSpPr>
        <p:spPr>
          <a:xfrm>
            <a:off x="457200" y="1879634"/>
            <a:ext cx="17449800" cy="15539895"/>
          </a:xfrm>
          <a:prstGeom prst="rect">
            <a:avLst/>
          </a:prstGeom>
        </p:spPr>
        <p:txBody>
          <a:bodyPr wrap="square" lIns="0" tIns="0" rIns="0" bIns="0" numCol="3" rtlCol="0" anchor="t">
            <a:spAutoFit/>
          </a:bodyPr>
          <a:lstStyle/>
          <a:p>
            <a:pPr marL="634362" lvl="1" indent="-342900" algn="l">
              <a:lnSpc>
                <a:spcPts val="3779"/>
              </a:lnSpc>
              <a:buFont typeface="Arial" panose="020B0604020202020204" pitchFamily="34" charset="0"/>
              <a:buChar char="•"/>
            </a:pPr>
            <a:r>
              <a:rPr lang="en-US" sz="2000" dirty="0">
                <a:solidFill>
                  <a:schemeClr val="bg1"/>
                </a:solidFill>
              </a:rPr>
              <a:t>Toronto to Vancouver by Rail</a:t>
            </a:r>
          </a:p>
          <a:p>
            <a:pPr marL="634362" lvl="1" indent="-342900" algn="l">
              <a:lnSpc>
                <a:spcPts val="3779"/>
              </a:lnSpc>
              <a:buFont typeface="Arial" panose="020B0604020202020204" pitchFamily="34" charset="0"/>
              <a:buChar char="•"/>
            </a:pPr>
            <a:r>
              <a:rPr lang="en-US" sz="2000" dirty="0">
                <a:solidFill>
                  <a:schemeClr val="bg1"/>
                </a:solidFill>
              </a:rPr>
              <a:t>Far North Explorer</a:t>
            </a:r>
          </a:p>
          <a:p>
            <a:pPr marL="634362" lvl="1" indent="-342900" algn="l">
              <a:lnSpc>
                <a:spcPts val="3779"/>
              </a:lnSpc>
              <a:buFont typeface="Arial" panose="020B0604020202020204" pitchFamily="34" charset="0"/>
              <a:buChar char="•"/>
            </a:pPr>
            <a:r>
              <a:rPr lang="en-US" sz="2000" dirty="0">
                <a:solidFill>
                  <a:schemeClr val="bg1"/>
                </a:solidFill>
              </a:rPr>
              <a:t>Icelandic Reaches</a:t>
            </a:r>
          </a:p>
          <a:p>
            <a:pPr marL="634362" lvl="1" indent="-342900" algn="l">
              <a:lnSpc>
                <a:spcPts val="3779"/>
              </a:lnSpc>
              <a:buFont typeface="Arial" panose="020B0604020202020204" pitchFamily="34" charset="0"/>
              <a:buChar char="•"/>
            </a:pPr>
            <a:r>
              <a:rPr lang="en-US" sz="2000" dirty="0">
                <a:solidFill>
                  <a:schemeClr val="bg1"/>
                </a:solidFill>
              </a:rPr>
              <a:t>Discover Southeast Alaska</a:t>
            </a:r>
          </a:p>
          <a:p>
            <a:pPr marL="634362" lvl="1" indent="-342900" algn="l">
              <a:lnSpc>
                <a:spcPts val="3779"/>
              </a:lnSpc>
              <a:buFont typeface="Arial" panose="020B0604020202020204" pitchFamily="34" charset="0"/>
              <a:buChar char="•"/>
            </a:pPr>
            <a:r>
              <a:rPr lang="en-US" sz="2000" dirty="0">
                <a:solidFill>
                  <a:schemeClr val="bg1"/>
                </a:solidFill>
              </a:rPr>
              <a:t>South Korea &amp; Japan</a:t>
            </a:r>
          </a:p>
          <a:p>
            <a:pPr marL="634362" lvl="1" indent="-342900" algn="l">
              <a:lnSpc>
                <a:spcPts val="3779"/>
              </a:lnSpc>
              <a:buFont typeface="Arial" panose="020B0604020202020204" pitchFamily="34" charset="0"/>
              <a:buChar char="•"/>
            </a:pPr>
            <a:r>
              <a:rPr lang="en-US" sz="2000" dirty="0">
                <a:solidFill>
                  <a:schemeClr val="bg1"/>
                </a:solidFill>
              </a:rPr>
              <a:t>Celtic Classics</a:t>
            </a:r>
          </a:p>
          <a:p>
            <a:pPr marL="634362" lvl="1" indent="-342900" algn="l">
              <a:lnSpc>
                <a:spcPts val="3779"/>
              </a:lnSpc>
              <a:buFont typeface="Arial" panose="020B0604020202020204" pitchFamily="34" charset="0"/>
              <a:buChar char="•"/>
            </a:pPr>
            <a:r>
              <a:rPr lang="en-US" sz="2000" dirty="0">
                <a:solidFill>
                  <a:schemeClr val="bg1"/>
                </a:solidFill>
              </a:rPr>
              <a:t>Cruise the Rhine &amp; Moselle Rivers</a:t>
            </a:r>
          </a:p>
          <a:p>
            <a:pPr marL="634362" lvl="1" indent="-342900" algn="l">
              <a:lnSpc>
                <a:spcPts val="3779"/>
              </a:lnSpc>
              <a:buFont typeface="Arial" panose="020B0604020202020204" pitchFamily="34" charset="0"/>
              <a:buChar char="•"/>
            </a:pPr>
            <a:r>
              <a:rPr lang="en-US" sz="2000" dirty="0">
                <a:solidFill>
                  <a:schemeClr val="bg1"/>
                </a:solidFill>
              </a:rPr>
              <a:t>Croatia &amp; the Dalmatian Coast</a:t>
            </a:r>
          </a:p>
          <a:p>
            <a:pPr marL="634362" lvl="1" indent="-342900" algn="l">
              <a:lnSpc>
                <a:spcPts val="3779"/>
              </a:lnSpc>
              <a:buFont typeface="Arial" panose="020B0604020202020204" pitchFamily="34" charset="0"/>
              <a:buChar char="•"/>
            </a:pPr>
            <a:r>
              <a:rPr lang="en-US" sz="2000" dirty="0">
                <a:solidFill>
                  <a:schemeClr val="bg1"/>
                </a:solidFill>
              </a:rPr>
              <a:t>Journey To Southern Africa</a:t>
            </a:r>
          </a:p>
          <a:p>
            <a:pPr marL="634362" lvl="1" indent="-342900" algn="l">
              <a:lnSpc>
                <a:spcPts val="3779"/>
              </a:lnSpc>
              <a:buFont typeface="Arial" panose="020B0604020202020204" pitchFamily="34" charset="0"/>
              <a:buChar char="•"/>
            </a:pPr>
            <a:r>
              <a:rPr lang="en-US" sz="2000" dirty="0">
                <a:solidFill>
                  <a:schemeClr val="bg1"/>
                </a:solidFill>
              </a:rPr>
              <a:t>Charismatic Canada &amp; New England</a:t>
            </a:r>
          </a:p>
          <a:p>
            <a:pPr marL="634362" lvl="1" indent="-342900" algn="l">
              <a:lnSpc>
                <a:spcPts val="3779"/>
              </a:lnSpc>
              <a:buFont typeface="Arial" panose="020B0604020202020204" pitchFamily="34" charset="0"/>
              <a:buChar char="•"/>
            </a:pPr>
            <a:r>
              <a:rPr lang="en-US" sz="2000" dirty="0">
                <a:solidFill>
                  <a:schemeClr val="bg1"/>
                </a:solidFill>
              </a:rPr>
              <a:t>Grand Seine River &amp; Normandy Passage</a:t>
            </a:r>
          </a:p>
          <a:p>
            <a:pPr marL="634362" lvl="1" indent="-342900" algn="l">
              <a:lnSpc>
                <a:spcPts val="3779"/>
              </a:lnSpc>
              <a:buFont typeface="Arial" panose="020B0604020202020204" pitchFamily="34" charset="0"/>
              <a:buChar char="•"/>
            </a:pPr>
            <a:r>
              <a:rPr lang="en-US" sz="2000" dirty="0">
                <a:solidFill>
                  <a:schemeClr val="bg1"/>
                </a:solidFill>
              </a:rPr>
              <a:t>Journey To Southern Africa</a:t>
            </a:r>
          </a:p>
          <a:p>
            <a:pPr marL="634362" lvl="1" indent="-342900" algn="l">
              <a:lnSpc>
                <a:spcPts val="3779"/>
              </a:lnSpc>
              <a:buFont typeface="Arial" panose="020B0604020202020204" pitchFamily="34" charset="0"/>
              <a:buChar char="•"/>
            </a:pPr>
            <a:r>
              <a:rPr lang="en-US" sz="2000" dirty="0">
                <a:solidFill>
                  <a:schemeClr val="bg1"/>
                </a:solidFill>
              </a:rPr>
              <a:t>Pleasures of Provence</a:t>
            </a:r>
          </a:p>
          <a:p>
            <a:pPr marL="634362" lvl="1" indent="-342900" algn="l">
              <a:lnSpc>
                <a:spcPts val="3779"/>
              </a:lnSpc>
              <a:buFont typeface="Arial" panose="020B0604020202020204" pitchFamily="34" charset="0"/>
              <a:buChar char="•"/>
            </a:pPr>
            <a:r>
              <a:rPr lang="en-US" sz="2000" dirty="0">
                <a:solidFill>
                  <a:schemeClr val="bg1"/>
                </a:solidFill>
              </a:rPr>
              <a:t>Romance of the Douro River</a:t>
            </a:r>
          </a:p>
          <a:p>
            <a:pPr marL="634362" lvl="1" indent="-342900" algn="l">
              <a:lnSpc>
                <a:spcPts val="3779"/>
              </a:lnSpc>
              <a:buFont typeface="Arial" panose="020B0604020202020204" pitchFamily="34" charset="0"/>
              <a:buChar char="•"/>
            </a:pPr>
            <a:r>
              <a:rPr lang="en-US" sz="2000" dirty="0">
                <a:solidFill>
                  <a:schemeClr val="bg1"/>
                </a:solidFill>
              </a:rPr>
              <a:t>Southwest National Parks</a:t>
            </a:r>
          </a:p>
          <a:p>
            <a:pPr marL="634362" lvl="1" indent="-342900" algn="l">
              <a:lnSpc>
                <a:spcPts val="3779"/>
              </a:lnSpc>
              <a:buFont typeface="Arial" panose="020B0604020202020204" pitchFamily="34" charset="0"/>
              <a:buChar char="•"/>
            </a:pPr>
            <a:r>
              <a:rPr lang="en-US" sz="2000" dirty="0">
                <a:solidFill>
                  <a:schemeClr val="bg1"/>
                </a:solidFill>
              </a:rPr>
              <a:t>Fall Tableau of Canada &amp; New England</a:t>
            </a: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r>
              <a:rPr lang="en-US" sz="2000" dirty="0">
                <a:solidFill>
                  <a:schemeClr val="bg1"/>
                </a:solidFill>
              </a:rPr>
              <a:t>Hellenic Inspiration</a:t>
            </a:r>
          </a:p>
          <a:p>
            <a:pPr marL="634362" lvl="1" indent="-342900" algn="l">
              <a:lnSpc>
                <a:spcPts val="3779"/>
              </a:lnSpc>
              <a:buFont typeface="Arial" panose="020B0604020202020204" pitchFamily="34" charset="0"/>
              <a:buChar char="•"/>
            </a:pPr>
            <a:r>
              <a:rPr lang="en-US" sz="2000" dirty="0">
                <a:solidFill>
                  <a:schemeClr val="bg1"/>
                </a:solidFill>
              </a:rPr>
              <a:t>Italy's Magnificent Lake District</a:t>
            </a:r>
          </a:p>
          <a:p>
            <a:pPr marL="634362" lvl="1" indent="-342900" algn="l">
              <a:lnSpc>
                <a:spcPts val="3779"/>
              </a:lnSpc>
              <a:buFont typeface="Arial" panose="020B0604020202020204" pitchFamily="34" charset="0"/>
              <a:buChar char="•"/>
            </a:pPr>
            <a:r>
              <a:rPr lang="en-US" sz="2000" dirty="0">
                <a:solidFill>
                  <a:schemeClr val="bg1"/>
                </a:solidFill>
              </a:rPr>
              <a:t>Flavors of Sicily</a:t>
            </a:r>
          </a:p>
          <a:p>
            <a:pPr marL="634362" lvl="1" indent="-342900" algn="l">
              <a:lnSpc>
                <a:spcPts val="3779"/>
              </a:lnSpc>
              <a:buFont typeface="Arial" panose="020B0604020202020204" pitchFamily="34" charset="0"/>
              <a:buChar char="•"/>
            </a:pPr>
            <a:r>
              <a:rPr lang="en-US" sz="2000" dirty="0">
                <a:solidFill>
                  <a:schemeClr val="bg1"/>
                </a:solidFill>
              </a:rPr>
              <a:t>Legends of the Nile</a:t>
            </a:r>
          </a:p>
          <a:p>
            <a:pPr marL="634362" lvl="1" indent="-342900" algn="l">
              <a:lnSpc>
                <a:spcPts val="3779"/>
              </a:lnSpc>
              <a:buFont typeface="Arial" panose="020B0604020202020204" pitchFamily="34" charset="0"/>
              <a:buChar char="•"/>
            </a:pPr>
            <a:r>
              <a:rPr lang="en-US" sz="2000" dirty="0">
                <a:solidFill>
                  <a:schemeClr val="bg1"/>
                </a:solidFill>
              </a:rPr>
              <a:t>Cruise the Heart of Europe</a:t>
            </a:r>
          </a:p>
          <a:p>
            <a:pPr marL="634362" lvl="1" indent="-342900" algn="l">
              <a:lnSpc>
                <a:spcPts val="3779"/>
              </a:lnSpc>
              <a:buFont typeface="Arial" panose="020B0604020202020204" pitchFamily="34" charset="0"/>
              <a:buChar char="•"/>
            </a:pPr>
            <a:r>
              <a:rPr lang="en-US" sz="2000" dirty="0">
                <a:solidFill>
                  <a:schemeClr val="bg1"/>
                </a:solidFill>
              </a:rPr>
              <a:t>Mediterranean </a:t>
            </a:r>
            <a:r>
              <a:rPr lang="en-US" sz="2000" dirty="0" err="1">
                <a:solidFill>
                  <a:schemeClr val="bg1"/>
                </a:solidFill>
              </a:rPr>
              <a:t>Melange</a:t>
            </a:r>
            <a:endParaRPr lang="en-US" sz="2000" dirty="0">
              <a:solidFill>
                <a:schemeClr val="bg1"/>
              </a:solidFill>
            </a:endParaRPr>
          </a:p>
          <a:p>
            <a:pPr marL="634362" lvl="1" indent="-342900" algn="l">
              <a:lnSpc>
                <a:spcPts val="3779"/>
              </a:lnSpc>
              <a:buFont typeface="Arial" panose="020B0604020202020204" pitchFamily="34" charset="0"/>
              <a:buChar char="•"/>
            </a:pPr>
            <a:r>
              <a:rPr lang="en-US" sz="2000" dirty="0">
                <a:solidFill>
                  <a:schemeClr val="bg1"/>
                </a:solidFill>
              </a:rPr>
              <a:t>Polar Bears of Churchill</a:t>
            </a:r>
          </a:p>
          <a:p>
            <a:pPr marL="634362" lvl="1" indent="-342900" algn="l">
              <a:lnSpc>
                <a:spcPts val="3779"/>
              </a:lnSpc>
              <a:buFont typeface="Arial" panose="020B0604020202020204" pitchFamily="34" charset="0"/>
              <a:buChar char="•"/>
            </a:pPr>
            <a:r>
              <a:rPr lang="en-US" sz="2000" dirty="0">
                <a:solidFill>
                  <a:schemeClr val="bg1"/>
                </a:solidFill>
              </a:rPr>
              <a:t>Mediterranean Seafarer</a:t>
            </a:r>
          </a:p>
          <a:p>
            <a:pPr marL="634362" lvl="1" indent="-342900" algn="l">
              <a:lnSpc>
                <a:spcPts val="3779"/>
              </a:lnSpc>
              <a:buFont typeface="Arial" panose="020B0604020202020204" pitchFamily="34" charset="0"/>
              <a:buChar char="•"/>
            </a:pPr>
            <a:r>
              <a:rPr lang="en-US" sz="2000" dirty="0">
                <a:solidFill>
                  <a:schemeClr val="bg1"/>
                </a:solidFill>
              </a:rPr>
              <a:t>Holiday Markets Cruise ~ The Festive Rhine River</a:t>
            </a:r>
          </a:p>
          <a:p>
            <a:pPr marL="634362" lvl="1" indent="-342900" algn="l">
              <a:lnSpc>
                <a:spcPts val="3779"/>
              </a:lnSpc>
              <a:buFont typeface="Arial" panose="020B0604020202020204" pitchFamily="34" charset="0"/>
              <a:buChar char="•"/>
            </a:pPr>
            <a:r>
              <a:rPr lang="en-US" sz="2000" dirty="0">
                <a:solidFill>
                  <a:schemeClr val="bg1"/>
                </a:solidFill>
              </a:rPr>
              <a:t>Antarctica Discovery </a:t>
            </a:r>
          </a:p>
          <a:p>
            <a:pPr marL="634362" lvl="1" indent="-342900" algn="l">
              <a:lnSpc>
                <a:spcPts val="3779"/>
              </a:lnSpc>
              <a:buFont typeface="Arial" panose="020B0604020202020204" pitchFamily="34" charset="0"/>
              <a:buChar char="•"/>
            </a:pPr>
            <a:r>
              <a:rPr lang="en-US" sz="2000" dirty="0">
                <a:solidFill>
                  <a:schemeClr val="bg1"/>
                </a:solidFill>
              </a:rPr>
              <a:t>Indonesian &amp; Malaysian Joy</a:t>
            </a:r>
          </a:p>
          <a:p>
            <a:pPr marL="634362" lvl="1" indent="-342900" algn="l">
              <a:lnSpc>
                <a:spcPts val="3779"/>
              </a:lnSpc>
              <a:buFont typeface="Arial" panose="020B0604020202020204" pitchFamily="34" charset="0"/>
              <a:buChar char="•"/>
            </a:pPr>
            <a:r>
              <a:rPr lang="en-US" sz="2000" dirty="0">
                <a:solidFill>
                  <a:schemeClr val="bg1"/>
                </a:solidFill>
              </a:rPr>
              <a:t>Wonders of Peru - Galapagos Islands </a:t>
            </a:r>
          </a:p>
          <a:p>
            <a:pPr marL="634362" lvl="1" indent="-342900" algn="l">
              <a:lnSpc>
                <a:spcPts val="3779"/>
              </a:lnSpc>
              <a:buFont typeface="Arial" panose="020B0604020202020204" pitchFamily="34" charset="0"/>
              <a:buChar char="•"/>
            </a:pPr>
            <a:r>
              <a:rPr lang="en-US" sz="2000" dirty="0">
                <a:solidFill>
                  <a:schemeClr val="bg1"/>
                </a:solidFill>
              </a:rPr>
              <a:t>Cuba and its People ~ Havana - Bali, Singapore, Thailand &amp; Angkor Wat - Legends of the Nile</a:t>
            </a:r>
          </a:p>
          <a:p>
            <a:pPr marL="634362" lvl="1" indent="-342900" algn="l">
              <a:lnSpc>
                <a:spcPts val="3779"/>
              </a:lnSpc>
              <a:buFont typeface="Arial" panose="020B0604020202020204" pitchFamily="34" charset="0"/>
              <a:buChar char="•"/>
            </a:pPr>
            <a:r>
              <a:rPr lang="en-US" sz="2000" dirty="0">
                <a:solidFill>
                  <a:schemeClr val="bg1"/>
                </a:solidFill>
              </a:rPr>
              <a:t>A Collector's Treasure - Australia &amp; New Zealand</a:t>
            </a: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634362" lvl="1" indent="-342900" algn="l">
              <a:lnSpc>
                <a:spcPts val="3779"/>
              </a:lnSpc>
              <a:buFont typeface="Arial" panose="020B0604020202020204" pitchFamily="34" charset="0"/>
              <a:buChar char="•"/>
            </a:pPr>
            <a:endParaRPr lang="en-US" sz="2000" dirty="0">
              <a:solidFill>
                <a:schemeClr val="bg1"/>
              </a:solidFill>
            </a:endParaRPr>
          </a:p>
          <a:p>
            <a:pPr marL="291462" lvl="1" algn="l">
              <a:lnSpc>
                <a:spcPts val="3779"/>
              </a:lnSpc>
            </a:pPr>
            <a:endParaRPr lang="en-US" sz="2000" dirty="0">
              <a:solidFill>
                <a:schemeClr val="bg1"/>
              </a:solidFill>
            </a:endParaRPr>
          </a:p>
          <a:p>
            <a:pPr marL="634362" lvl="1" indent="-342900" algn="l">
              <a:lnSpc>
                <a:spcPts val="3779"/>
              </a:lnSpc>
              <a:buFont typeface="Arial" panose="020B0604020202020204" pitchFamily="34" charset="0"/>
              <a:buChar char="•"/>
            </a:pPr>
            <a:r>
              <a:rPr lang="en-US" sz="2000" dirty="0">
                <a:solidFill>
                  <a:schemeClr val="bg1"/>
                </a:solidFill>
              </a:rPr>
              <a:t>Finland ~ Arctic Magnificence </a:t>
            </a:r>
          </a:p>
          <a:p>
            <a:pPr marL="634362" lvl="1" indent="-342900" algn="l">
              <a:lnSpc>
                <a:spcPts val="3779"/>
              </a:lnSpc>
              <a:buFont typeface="Arial" panose="020B0604020202020204" pitchFamily="34" charset="0"/>
              <a:buChar char="•"/>
            </a:pPr>
            <a:r>
              <a:rPr lang="en-US" sz="2000" dirty="0">
                <a:solidFill>
                  <a:schemeClr val="bg1"/>
                </a:solidFill>
              </a:rPr>
              <a:t>Dutch Waterways</a:t>
            </a:r>
          </a:p>
          <a:p>
            <a:pPr marL="634362" lvl="1" indent="-342900" algn="l">
              <a:lnSpc>
                <a:spcPts val="3779"/>
              </a:lnSpc>
              <a:buFont typeface="Arial" panose="020B0604020202020204" pitchFamily="34" charset="0"/>
              <a:buChar char="•"/>
            </a:pPr>
            <a:r>
              <a:rPr lang="en-US" sz="2000" dirty="0">
                <a:solidFill>
                  <a:schemeClr val="bg1"/>
                </a:solidFill>
              </a:rPr>
              <a:t>Sparkling Asian Seas</a:t>
            </a:r>
          </a:p>
          <a:p>
            <a:pPr marL="634362" lvl="1" indent="-342900" algn="l">
              <a:lnSpc>
                <a:spcPts val="3779"/>
              </a:lnSpc>
              <a:buFont typeface="Arial" panose="020B0604020202020204" pitchFamily="34" charset="0"/>
              <a:buChar char="•"/>
            </a:pPr>
            <a:r>
              <a:rPr lang="en-US" sz="2000" dirty="0">
                <a:solidFill>
                  <a:schemeClr val="bg1"/>
                </a:solidFill>
              </a:rPr>
              <a:t>Etruscan Waterways - Spain to Italy</a:t>
            </a:r>
          </a:p>
          <a:p>
            <a:pPr marL="634362" lvl="1" indent="-342900" algn="l">
              <a:lnSpc>
                <a:spcPts val="3779"/>
              </a:lnSpc>
              <a:buFont typeface="Arial" panose="020B0604020202020204" pitchFamily="34" charset="0"/>
              <a:buChar char="•"/>
            </a:pPr>
            <a:r>
              <a:rPr lang="en-US" sz="2000" dirty="0">
                <a:solidFill>
                  <a:schemeClr val="bg1"/>
                </a:solidFill>
              </a:rPr>
              <a:t>Bordeaux and Basque Country: Wine &amp; Culture Flavors of Northern Italy</a:t>
            </a:r>
          </a:p>
          <a:p>
            <a:pPr marL="634362" lvl="1" indent="-342900" algn="l">
              <a:lnSpc>
                <a:spcPts val="3779"/>
              </a:lnSpc>
              <a:buFont typeface="Arial" panose="020B0604020202020204" pitchFamily="34" charset="0"/>
              <a:buChar char="•"/>
            </a:pPr>
            <a:r>
              <a:rPr lang="en-US" sz="2000" dirty="0">
                <a:solidFill>
                  <a:schemeClr val="bg1"/>
                </a:solidFill>
              </a:rPr>
              <a:t>Grand Seine River &amp; Normandy Passage</a:t>
            </a:r>
          </a:p>
          <a:p>
            <a:pPr marL="634362" lvl="1" indent="-342900" algn="l">
              <a:lnSpc>
                <a:spcPts val="3779"/>
              </a:lnSpc>
              <a:buFont typeface="Arial" panose="020B0604020202020204" pitchFamily="34" charset="0"/>
              <a:buChar char="•"/>
            </a:pPr>
            <a:r>
              <a:rPr lang="en-US" sz="2000" dirty="0">
                <a:solidFill>
                  <a:schemeClr val="bg1"/>
                </a:solidFill>
              </a:rPr>
              <a:t>Aegean &amp; Turkish Awakening</a:t>
            </a:r>
          </a:p>
          <a:p>
            <a:pPr marL="634362" lvl="1" indent="-342900" algn="l">
              <a:lnSpc>
                <a:spcPts val="3779"/>
              </a:lnSpc>
              <a:buFont typeface="Arial" panose="020B0604020202020204" pitchFamily="34" charset="0"/>
              <a:buChar char="•"/>
            </a:pPr>
            <a:r>
              <a:rPr lang="en-US" sz="2000" dirty="0">
                <a:solidFill>
                  <a:schemeClr val="bg1"/>
                </a:solidFill>
              </a:rPr>
              <a:t>Azores: An Island Adventure with a Stay in Lisbon</a:t>
            </a:r>
          </a:p>
          <a:p>
            <a:pPr marL="634362" lvl="1" indent="-342900" algn="l">
              <a:lnSpc>
                <a:spcPts val="3779"/>
              </a:lnSpc>
              <a:buFont typeface="Arial" panose="020B0604020202020204" pitchFamily="34" charset="0"/>
              <a:buChar char="•"/>
            </a:pPr>
            <a:r>
              <a:rPr lang="en-US" sz="2000" dirty="0">
                <a:solidFill>
                  <a:schemeClr val="bg1"/>
                </a:solidFill>
              </a:rPr>
              <a:t>Grand Danube</a:t>
            </a:r>
          </a:p>
          <a:p>
            <a:pPr marL="634362" lvl="1" indent="-342900" algn="l">
              <a:lnSpc>
                <a:spcPts val="3779"/>
              </a:lnSpc>
              <a:buFont typeface="Arial" panose="020B0604020202020204" pitchFamily="34" charset="0"/>
              <a:buChar char="•"/>
            </a:pPr>
            <a:r>
              <a:rPr lang="en-US" sz="2000" dirty="0">
                <a:solidFill>
                  <a:schemeClr val="bg1"/>
                </a:solidFill>
              </a:rPr>
              <a:t>Apulia Undiscovered Italy</a:t>
            </a:r>
          </a:p>
          <a:p>
            <a:pPr marL="634362" lvl="1" indent="-342900" algn="l">
              <a:lnSpc>
                <a:spcPts val="3779"/>
              </a:lnSpc>
              <a:buFont typeface="Arial" panose="020B0604020202020204" pitchFamily="34" charset="0"/>
              <a:buChar char="•"/>
            </a:pPr>
            <a:r>
              <a:rPr lang="en-US" sz="2000" dirty="0">
                <a:solidFill>
                  <a:schemeClr val="bg1"/>
                </a:solidFill>
              </a:rPr>
              <a:t>English Channel Discovery</a:t>
            </a:r>
          </a:p>
          <a:p>
            <a:pPr marL="634362" lvl="1" indent="-342900" algn="l">
              <a:lnSpc>
                <a:spcPts val="3779"/>
              </a:lnSpc>
              <a:buFont typeface="Arial" panose="020B0604020202020204" pitchFamily="34" charset="0"/>
              <a:buChar char="•"/>
            </a:pPr>
            <a:r>
              <a:rPr lang="en-US" sz="2000" dirty="0">
                <a:solidFill>
                  <a:schemeClr val="bg1"/>
                </a:solidFill>
              </a:rPr>
              <a:t>British Isles Immersion</a:t>
            </a:r>
          </a:p>
          <a:p>
            <a:pPr marL="634362" lvl="1" indent="-342900" algn="l">
              <a:lnSpc>
                <a:spcPts val="3779"/>
              </a:lnSpc>
              <a:buFont typeface="Arial" panose="020B0604020202020204" pitchFamily="34" charset="0"/>
              <a:buChar char="•"/>
            </a:pPr>
            <a:r>
              <a:rPr lang="en-US" sz="2000" dirty="0">
                <a:solidFill>
                  <a:schemeClr val="bg1"/>
                </a:solidFill>
              </a:rPr>
              <a:t>Spain - </a:t>
            </a:r>
            <a:r>
              <a:rPr lang="en-US" sz="2000" dirty="0" err="1">
                <a:solidFill>
                  <a:schemeClr val="bg1"/>
                </a:solidFill>
              </a:rPr>
              <a:t>Andalucia</a:t>
            </a:r>
            <a:r>
              <a:rPr lang="en-US" sz="2000" dirty="0">
                <a:solidFill>
                  <a:schemeClr val="bg1"/>
                </a:solidFill>
              </a:rPr>
              <a:t> in a Parador</a:t>
            </a:r>
          </a:p>
          <a:p>
            <a:pPr marL="634362" lvl="1" indent="-342900" algn="l">
              <a:lnSpc>
                <a:spcPts val="3779"/>
              </a:lnSpc>
              <a:buFont typeface="Arial" panose="020B0604020202020204" pitchFamily="34" charset="0"/>
              <a:buChar char="•"/>
            </a:pPr>
            <a:r>
              <a:rPr lang="en-US" sz="2000" dirty="0">
                <a:solidFill>
                  <a:schemeClr val="bg1"/>
                </a:solidFill>
              </a:rPr>
              <a:t>The Charm of the Amalfi Coast </a:t>
            </a:r>
          </a:p>
          <a:p>
            <a:pPr algn="l">
              <a:lnSpc>
                <a:spcPts val="2520"/>
              </a:lnSpc>
            </a:pPr>
            <a:endParaRPr lang="en-US" sz="2699" dirty="0">
              <a:solidFill>
                <a:srgbClr val="FFFFFF"/>
              </a:solidFill>
              <a:latin typeface="Open Sans"/>
              <a:ea typeface="Open Sans"/>
              <a:cs typeface="Open Sans"/>
              <a:sym typeface="Open Sans"/>
            </a:endParaRPr>
          </a:p>
        </p:txBody>
      </p:sp>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2971800" y="244594"/>
            <a:ext cx="10616825"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EXPLORERS Travel Program</a:t>
            </a:r>
          </a:p>
        </p:txBody>
      </p:sp>
    </p:spTree>
    <p:extLst>
      <p:ext uri="{BB962C8B-B14F-4D97-AF65-F5344CB8AC3E}">
        <p14:creationId xmlns:p14="http://schemas.microsoft.com/office/powerpoint/2010/main" val="795101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3" name="TextBox 3"/>
          <p:cNvSpPr txBox="1"/>
          <p:nvPr/>
        </p:nvSpPr>
        <p:spPr>
          <a:xfrm>
            <a:off x="1143000" y="1550037"/>
            <a:ext cx="14628902" cy="2409057"/>
          </a:xfrm>
          <a:prstGeom prst="rect">
            <a:avLst/>
          </a:prstGeom>
        </p:spPr>
        <p:txBody>
          <a:bodyPr lIns="0" tIns="0" rIns="0" bIns="0" rtlCol="0" anchor="t">
            <a:spAutoFit/>
          </a:bodyPr>
          <a:lstStyle/>
          <a:p>
            <a:pPr marL="291462" lvl="1" algn="ctr">
              <a:lnSpc>
                <a:spcPts val="3779"/>
              </a:lnSpc>
            </a:pPr>
            <a:r>
              <a:rPr lang="en-US" sz="2800" i="1" dirty="0">
                <a:solidFill>
                  <a:schemeClr val="bg1"/>
                </a:solidFill>
              </a:rPr>
              <a:t>How Does the Book Club Work?</a:t>
            </a:r>
          </a:p>
          <a:p>
            <a:pPr marL="291462" lvl="1" algn="ctr">
              <a:lnSpc>
                <a:spcPts val="3779"/>
              </a:lnSpc>
            </a:pPr>
            <a:r>
              <a:rPr lang="en-US" sz="2800" i="1" dirty="0">
                <a:solidFill>
                  <a:schemeClr val="bg1"/>
                </a:solidFill>
              </a:rPr>
              <a:t> </a:t>
            </a:r>
          </a:p>
          <a:p>
            <a:pPr marL="291462" lvl="1" algn="ctr">
              <a:lnSpc>
                <a:spcPts val="3779"/>
              </a:lnSpc>
            </a:pPr>
            <a:r>
              <a:rPr lang="en-US" sz="2800" i="1" dirty="0">
                <a:solidFill>
                  <a:schemeClr val="bg1"/>
                </a:solidFill>
              </a:rPr>
              <a:t>We connect through a private online forum where alumni and friends can share thoughts and spark discussion. Each book spans about two to three months, so you can read at your own pace—and joining is completely free!</a:t>
            </a:r>
            <a:endParaRPr lang="en-US" sz="2699" dirty="0">
              <a:solidFill>
                <a:srgbClr val="FFFFFF"/>
              </a:solidFill>
              <a:latin typeface="Open Sans"/>
              <a:ea typeface="Open Sans"/>
              <a:cs typeface="Open Sans"/>
              <a:sym typeface="Open Sans"/>
            </a:endParaRPr>
          </a:p>
        </p:txBody>
      </p:sp>
      <p:sp>
        <p:nvSpPr>
          <p:cNvPr id="4" name="Freeform 4"/>
          <p:cNvSpPr/>
          <p:nvPr/>
        </p:nvSpPr>
        <p:spPr>
          <a:xfrm>
            <a:off x="14708292" y="216019"/>
            <a:ext cx="4094679" cy="1334018"/>
          </a:xfrm>
          <a:custGeom>
            <a:avLst/>
            <a:gdLst/>
            <a:ahLst/>
            <a:cxnLst/>
            <a:rect l="l" t="t" r="r" b="b"/>
            <a:pathLst>
              <a:path w="4094679" h="1334018">
                <a:moveTo>
                  <a:pt x="0" y="0"/>
                </a:moveTo>
                <a:lnTo>
                  <a:pt x="4094679" y="0"/>
                </a:lnTo>
                <a:lnTo>
                  <a:pt x="4094679" y="1334018"/>
                </a:lnTo>
                <a:lnTo>
                  <a:pt x="0" y="1334018"/>
                </a:lnTo>
                <a:lnTo>
                  <a:pt x="0" y="0"/>
                </a:lnTo>
                <a:close/>
              </a:path>
            </a:pathLst>
          </a:custGeom>
          <a:blipFill>
            <a:blip r:embed="rId2"/>
            <a:stretch>
              <a:fillRect t="-8008"/>
            </a:stretch>
          </a:blipFill>
        </p:spPr>
        <p:txBody>
          <a:bodyPr/>
          <a:lstStyle/>
          <a:p>
            <a:endParaRPr lang="en-US"/>
          </a:p>
        </p:txBody>
      </p:sp>
      <p:sp>
        <p:nvSpPr>
          <p:cNvPr id="5" name="TextBox 2">
            <a:extLst>
              <a:ext uri="{FF2B5EF4-FFF2-40B4-BE49-F238E27FC236}">
                <a16:creationId xmlns:a16="http://schemas.microsoft.com/office/drawing/2014/main" id="{4799BB1E-A43E-8A16-10B2-BDCCAF308230}"/>
              </a:ext>
            </a:extLst>
          </p:cNvPr>
          <p:cNvSpPr txBox="1"/>
          <p:nvPr/>
        </p:nvSpPr>
        <p:spPr>
          <a:xfrm>
            <a:off x="5257800" y="350831"/>
            <a:ext cx="6934200" cy="1064394"/>
          </a:xfrm>
          <a:prstGeom prst="rect">
            <a:avLst/>
          </a:prstGeom>
        </p:spPr>
        <p:txBody>
          <a:bodyPr wrap="square" lIns="0" tIns="0" rIns="0" bIns="0" rtlCol="0" anchor="t">
            <a:spAutoFit/>
          </a:bodyPr>
          <a:lstStyle/>
          <a:p>
            <a:pPr algn="l">
              <a:lnSpc>
                <a:spcPts val="8280"/>
              </a:lnSpc>
            </a:pPr>
            <a:r>
              <a:rPr lang="en-US" sz="7200" dirty="0">
                <a:solidFill>
                  <a:srgbClr val="FFFFFF"/>
                </a:solidFill>
                <a:latin typeface="Source Sans Pro"/>
                <a:ea typeface="Source Sans Pro"/>
                <a:cs typeface="Source Sans Pro"/>
                <a:sym typeface="Source Sans Pro"/>
              </a:rPr>
              <a:t>Alumni Book Club</a:t>
            </a:r>
          </a:p>
        </p:txBody>
      </p:sp>
      <p:sp>
        <p:nvSpPr>
          <p:cNvPr id="6" name="TextBox 3">
            <a:extLst>
              <a:ext uri="{FF2B5EF4-FFF2-40B4-BE49-F238E27FC236}">
                <a16:creationId xmlns:a16="http://schemas.microsoft.com/office/drawing/2014/main" id="{2705FDF7-D5C7-95F9-D597-86FBB543F8B5}"/>
              </a:ext>
            </a:extLst>
          </p:cNvPr>
          <p:cNvSpPr txBox="1"/>
          <p:nvPr/>
        </p:nvSpPr>
        <p:spPr>
          <a:xfrm>
            <a:off x="1829549" y="4147575"/>
            <a:ext cx="14628902" cy="6177525"/>
          </a:xfrm>
          <a:prstGeom prst="rect">
            <a:avLst/>
          </a:prstGeom>
        </p:spPr>
        <p:txBody>
          <a:bodyPr lIns="0" tIns="0" rIns="0" bIns="0" rtlCol="0" anchor="t">
            <a:spAutoFit/>
          </a:bodyPr>
          <a:lstStyle/>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Professionally moderated with prompts for discussion and suggested reading updates.</a:t>
            </a:r>
          </a:p>
          <a:p>
            <a:pPr marL="582925" lvl="1" indent="-291463" algn="l">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Group votes on the book to read.</a:t>
            </a:r>
          </a:p>
          <a:p>
            <a:pPr marL="582925" lvl="1" indent="-291463" algn="l">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Currently reading </a:t>
            </a:r>
            <a:r>
              <a:rPr lang="en-US" sz="2699" i="1" dirty="0">
                <a:solidFill>
                  <a:srgbClr val="FFFFFF"/>
                </a:solidFill>
                <a:latin typeface="Open Sans"/>
                <a:ea typeface="Open Sans"/>
                <a:cs typeface="Open Sans"/>
                <a:sym typeface="Open Sans"/>
              </a:rPr>
              <a:t>A Pair of Wings </a:t>
            </a:r>
            <a:r>
              <a:rPr lang="en-US" sz="2699" dirty="0">
                <a:solidFill>
                  <a:srgbClr val="FFFFFF"/>
                </a:solidFill>
                <a:latin typeface="Open Sans"/>
                <a:ea typeface="Open Sans"/>
                <a:cs typeface="Open Sans"/>
                <a:sym typeface="Open Sans"/>
              </a:rPr>
              <a:t>by Carole Hopson.</a:t>
            </a:r>
          </a:p>
          <a:p>
            <a:pPr algn="l">
              <a:lnSpc>
                <a:spcPts val="3779"/>
              </a:lnSpc>
            </a:pPr>
            <a:endParaRPr lang="en-US" sz="2699" dirty="0">
              <a:solidFill>
                <a:srgbClr val="FFFFFF"/>
              </a:solidFill>
              <a:latin typeface="Open Sans"/>
              <a:ea typeface="Open Sans"/>
              <a:cs typeface="Open Sans"/>
              <a:sym typeface="Open Sans"/>
            </a:endParaRPr>
          </a:p>
          <a:p>
            <a:pPr marL="582925" lvl="1" indent="-291463" algn="l">
              <a:lnSpc>
                <a:spcPts val="3779"/>
              </a:lnSpc>
              <a:buFont typeface="Arial"/>
              <a:buChar char="•"/>
            </a:pPr>
            <a:r>
              <a:rPr lang="en-US" sz="2699" dirty="0">
                <a:solidFill>
                  <a:srgbClr val="FFFFFF"/>
                </a:solidFill>
                <a:latin typeface="Open Sans"/>
                <a:ea typeface="Open Sans"/>
                <a:cs typeface="Open Sans"/>
                <a:sym typeface="Open Sans"/>
              </a:rPr>
              <a:t>Opportunity to join author talkbacks!</a:t>
            </a:r>
          </a:p>
          <a:p>
            <a:pPr marL="1040125" lvl="2" indent="-291463">
              <a:lnSpc>
                <a:spcPts val="3779"/>
              </a:lnSpc>
              <a:buFont typeface="Arial"/>
              <a:buChar char="•"/>
            </a:pPr>
            <a:endParaRPr lang="en-US" sz="2699" dirty="0">
              <a:solidFill>
                <a:srgbClr val="FFFFFF"/>
              </a:solidFill>
              <a:latin typeface="Open Sans"/>
              <a:ea typeface="Open Sans"/>
              <a:cs typeface="Open Sans"/>
              <a:sym typeface="Open Sans"/>
            </a:endParaRPr>
          </a:p>
          <a:p>
            <a:pPr marL="582925" lvl="1" indent="-291463">
              <a:lnSpc>
                <a:spcPts val="3779"/>
              </a:lnSpc>
              <a:buFont typeface="Arial"/>
              <a:buChar char="•"/>
            </a:pPr>
            <a:r>
              <a:rPr lang="en-US" sz="2699" dirty="0">
                <a:solidFill>
                  <a:srgbClr val="FFFFFF"/>
                </a:solidFill>
                <a:latin typeface="Open Sans"/>
                <a:ea typeface="Open Sans"/>
                <a:cs typeface="Open Sans"/>
                <a:sym typeface="Open Sans"/>
              </a:rPr>
              <a:t>Recent selections include:</a:t>
            </a:r>
          </a:p>
          <a:p>
            <a:pPr marL="1040125" lvl="2" indent="-291463">
              <a:lnSpc>
                <a:spcPts val="3779"/>
              </a:lnSpc>
              <a:buFont typeface="Arial"/>
              <a:buChar char="•"/>
            </a:pPr>
            <a:r>
              <a:rPr lang="en-US" sz="2699" i="1" dirty="0">
                <a:solidFill>
                  <a:srgbClr val="FFFFFF"/>
                </a:solidFill>
                <a:latin typeface="Open Sans"/>
                <a:ea typeface="Open Sans"/>
                <a:cs typeface="Open Sans"/>
                <a:sym typeface="Open Sans"/>
              </a:rPr>
              <a:t>Tap Dancing on Everest</a:t>
            </a:r>
            <a:r>
              <a:rPr lang="en-US" sz="2699" dirty="0">
                <a:solidFill>
                  <a:srgbClr val="FFFFFF"/>
                </a:solidFill>
                <a:latin typeface="Open Sans"/>
                <a:ea typeface="Open Sans"/>
                <a:cs typeface="Open Sans"/>
                <a:sym typeface="Open Sans"/>
              </a:rPr>
              <a:t> by Mimi </a:t>
            </a:r>
            <a:r>
              <a:rPr lang="en-US" sz="2699" dirty="0" err="1">
                <a:solidFill>
                  <a:srgbClr val="FFFFFF"/>
                </a:solidFill>
                <a:latin typeface="Open Sans"/>
                <a:ea typeface="Open Sans"/>
                <a:cs typeface="Open Sans"/>
                <a:sym typeface="Open Sans"/>
              </a:rPr>
              <a:t>Ziman</a:t>
            </a:r>
            <a:endParaRPr lang="en-US" sz="2699" dirty="0">
              <a:solidFill>
                <a:srgbClr val="FFFFFF"/>
              </a:solidFill>
              <a:latin typeface="Open Sans"/>
              <a:ea typeface="Open Sans"/>
              <a:cs typeface="Open Sans"/>
              <a:sym typeface="Open Sans"/>
            </a:endParaRPr>
          </a:p>
          <a:p>
            <a:pPr marL="1040125" lvl="2" indent="-291463">
              <a:lnSpc>
                <a:spcPts val="3779"/>
              </a:lnSpc>
              <a:buFont typeface="Arial"/>
              <a:buChar char="•"/>
            </a:pPr>
            <a:r>
              <a:rPr lang="en-US" sz="2699" i="1" dirty="0">
                <a:solidFill>
                  <a:srgbClr val="FFFFFF"/>
                </a:solidFill>
                <a:latin typeface="Open Sans"/>
                <a:ea typeface="Open Sans"/>
                <a:cs typeface="Open Sans"/>
                <a:sym typeface="Open Sans"/>
              </a:rPr>
              <a:t>The Bird Hotel </a:t>
            </a:r>
            <a:r>
              <a:rPr lang="en-US" sz="2699" dirty="0">
                <a:solidFill>
                  <a:srgbClr val="FFFFFF"/>
                </a:solidFill>
                <a:latin typeface="Open Sans"/>
                <a:ea typeface="Open Sans"/>
                <a:cs typeface="Open Sans"/>
                <a:sym typeface="Open Sans"/>
              </a:rPr>
              <a:t>by Joyce Maynard</a:t>
            </a:r>
          </a:p>
          <a:p>
            <a:pPr marL="1040125" lvl="2" indent="-291463">
              <a:lnSpc>
                <a:spcPts val="3779"/>
              </a:lnSpc>
              <a:buFont typeface="Arial"/>
              <a:buChar char="•"/>
            </a:pPr>
            <a:r>
              <a:rPr lang="en-US" sz="2699" i="1" dirty="0">
                <a:solidFill>
                  <a:srgbClr val="FFFFFF"/>
                </a:solidFill>
                <a:latin typeface="Open Sans"/>
                <a:ea typeface="Open Sans"/>
                <a:cs typeface="Open Sans"/>
                <a:sym typeface="Open Sans"/>
              </a:rPr>
              <a:t>Look Closer </a:t>
            </a:r>
            <a:r>
              <a:rPr lang="en-US" sz="2699" dirty="0">
                <a:solidFill>
                  <a:srgbClr val="FFFFFF"/>
                </a:solidFill>
                <a:latin typeface="Open Sans"/>
                <a:ea typeface="Open Sans"/>
                <a:cs typeface="Open Sans"/>
                <a:sym typeface="Open Sans"/>
              </a:rPr>
              <a:t>by David Ellis</a:t>
            </a:r>
            <a:endParaRPr lang="en-US" sz="2699" i="1" dirty="0">
              <a:solidFill>
                <a:srgbClr val="FFFFFF"/>
              </a:solidFill>
              <a:latin typeface="Open Sans"/>
              <a:ea typeface="Open Sans"/>
              <a:cs typeface="Open Sans"/>
              <a:sym typeface="Open Sans"/>
            </a:endParaRPr>
          </a:p>
          <a:p>
            <a:pPr algn="l">
              <a:lnSpc>
                <a:spcPts val="2520"/>
              </a:lnSpc>
            </a:pPr>
            <a:endParaRPr lang="en-US" sz="2699"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032855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796</Words>
  <Application>Microsoft Office PowerPoint</Application>
  <PresentationFormat>Custom</PresentationFormat>
  <Paragraphs>160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Arial</vt:lpstr>
      <vt:lpstr>Aptos</vt:lpstr>
      <vt:lpstr>Open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UIAA BoT Update</dc:title>
  <dc:creator>Bambrey, David P</dc:creator>
  <cp:lastModifiedBy>Bambrey, David P</cp:lastModifiedBy>
  <cp:revision>4</cp:revision>
  <dcterms:created xsi:type="dcterms:W3CDTF">2006-08-16T00:00:00Z</dcterms:created>
  <dcterms:modified xsi:type="dcterms:W3CDTF">2025-10-28T21:09:18Z</dcterms:modified>
  <dc:identifier>DAGyCsfR5xs</dc:identifier>
</cp:coreProperties>
</file>